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9" r:id="rId1"/>
    <p:sldMasterId id="2147484097" r:id="rId2"/>
    <p:sldMasterId id="2147485386" r:id="rId3"/>
    <p:sldMasterId id="2147485700" r:id="rId4"/>
    <p:sldMasterId id="2147486273" r:id="rId5"/>
    <p:sldMasterId id="2147486358" r:id="rId6"/>
    <p:sldMasterId id="2147486438" r:id="rId7"/>
    <p:sldMasterId id="2147486524" r:id="rId8"/>
    <p:sldMasterId id="2147486579" r:id="rId9"/>
    <p:sldMasterId id="2147486598" r:id="rId10"/>
    <p:sldMasterId id="2147486611" r:id="rId11"/>
    <p:sldMasterId id="2147486625" r:id="rId12"/>
  </p:sldMasterIdLst>
  <p:notesMasterIdLst>
    <p:notesMasterId r:id="rId62"/>
  </p:notesMasterIdLst>
  <p:handoutMasterIdLst>
    <p:handoutMasterId r:id="rId63"/>
  </p:handoutMasterIdLst>
  <p:sldIdLst>
    <p:sldId id="3099" r:id="rId13"/>
    <p:sldId id="4758" r:id="rId14"/>
    <p:sldId id="4759" r:id="rId15"/>
    <p:sldId id="4760" r:id="rId16"/>
    <p:sldId id="4761" r:id="rId17"/>
    <p:sldId id="4762" r:id="rId18"/>
    <p:sldId id="4763" r:id="rId19"/>
    <p:sldId id="4764" r:id="rId20"/>
    <p:sldId id="4765" r:id="rId21"/>
    <p:sldId id="4766" r:id="rId22"/>
    <p:sldId id="4767" r:id="rId23"/>
    <p:sldId id="4768" r:id="rId24"/>
    <p:sldId id="4769" r:id="rId25"/>
    <p:sldId id="4770" r:id="rId26"/>
    <p:sldId id="4771" r:id="rId27"/>
    <p:sldId id="4772" r:id="rId28"/>
    <p:sldId id="4773" r:id="rId29"/>
    <p:sldId id="4774" r:id="rId30"/>
    <p:sldId id="4775" r:id="rId31"/>
    <p:sldId id="4776" r:id="rId32"/>
    <p:sldId id="4777" r:id="rId33"/>
    <p:sldId id="4778" r:id="rId34"/>
    <p:sldId id="4779" r:id="rId35"/>
    <p:sldId id="4780" r:id="rId36"/>
    <p:sldId id="4781" r:id="rId37"/>
    <p:sldId id="4782" r:id="rId38"/>
    <p:sldId id="4783" r:id="rId39"/>
    <p:sldId id="3071" r:id="rId40"/>
    <p:sldId id="4598" r:id="rId41"/>
    <p:sldId id="4599" r:id="rId42"/>
    <p:sldId id="4757" r:id="rId43"/>
    <p:sldId id="2823" r:id="rId44"/>
    <p:sldId id="4174" r:id="rId45"/>
    <p:sldId id="4791" r:id="rId46"/>
    <p:sldId id="4792" r:id="rId47"/>
    <p:sldId id="4793" r:id="rId48"/>
    <p:sldId id="4794" r:id="rId49"/>
    <p:sldId id="4795" r:id="rId50"/>
    <p:sldId id="4796" r:id="rId51"/>
    <p:sldId id="4797" r:id="rId52"/>
    <p:sldId id="4798" r:id="rId53"/>
    <p:sldId id="4784" r:id="rId54"/>
    <p:sldId id="4785" r:id="rId55"/>
    <p:sldId id="4786" r:id="rId56"/>
    <p:sldId id="4787" r:id="rId57"/>
    <p:sldId id="4788" r:id="rId58"/>
    <p:sldId id="4789" r:id="rId59"/>
    <p:sldId id="4790" r:id="rId60"/>
    <p:sldId id="4497" r:id="rId61"/>
  </p:sldIdLst>
  <p:sldSz cx="9144000" cy="6858000" type="screen4x3"/>
  <p:notesSz cx="6858000" cy="9144000"/>
  <p:defaultTextStyle>
    <a:defPPr>
      <a:defRPr lang="en-US"/>
    </a:defPPr>
    <a:lvl1pPr marL="0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995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012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033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042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055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059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063" algn="l" defTabSz="4559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py YEPPERS" initials="" lastIdx="9" clrIdx="0"/>
  <p:cmAuthor id="1" name="Michelle Jin" initials="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4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68" autoAdjust="0"/>
  </p:normalViewPr>
  <p:slideViewPr>
    <p:cSldViewPr snapToGrid="0" snapToObjects="1">
      <p:cViewPr>
        <p:scale>
          <a:sx n="68" d="100"/>
          <a:sy n="68" d="100"/>
        </p:scale>
        <p:origin x="-8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6308-3CED-5A49-81B6-14CB575666F0}" type="datetimeFigureOut">
              <a:rPr lang="en-US" smtClean="0"/>
              <a:pPr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F45B7-903C-7846-81ED-2626F09FA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3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F77DC-6411-FA43-9F29-89F9B143DB84}" type="datetimeFigureOut">
              <a:rPr lang="en-US" smtClean="0"/>
              <a:pPr/>
              <a:t>7/31/2016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12857-5CF9-D84E-BD49-6621E2D37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0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95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12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33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042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055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059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063" algn="l" defTabSz="455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99BE49B0-4A67-C945-AC1B-1741E15FF49E}" type="slidenum">
              <a:rPr lang="zh-CN" altLang="en-US" sz="1100">
                <a:solidFill>
                  <a:srgbClr val="000000"/>
                </a:solidFill>
              </a:rPr>
              <a:pPr/>
              <a:t>1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28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29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DD60118B-9EB0-D042-8E89-8BDED516381C}" type="slidenum">
              <a:rPr lang="zh-CN" altLang="en-US" sz="1100">
                <a:solidFill>
                  <a:srgbClr val="000000"/>
                </a:solidFill>
              </a:rPr>
              <a:pPr/>
              <a:t>30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宋体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7B049AD8-C73F-E04C-98BA-BB37A725A3B2}" type="slidenum">
              <a:rPr lang="zh-CN" altLang="en-US" sz="1100">
                <a:solidFill>
                  <a:srgbClr val="000000"/>
                </a:solidFill>
              </a:rPr>
              <a:pPr/>
              <a:t>31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宋体" charset="0"/>
              </a:rPr>
              <a:t>Youth Band</a:t>
            </a:r>
            <a:r>
              <a:rPr lang="en-US" baseline="0" dirty="0" smtClean="0">
                <a:latin typeface="Calibri" charset="0"/>
                <a:ea typeface="宋体" charset="0"/>
              </a:rPr>
              <a:t> </a:t>
            </a:r>
            <a:r>
              <a:rPr lang="en-US" baseline="0" smtClean="0">
                <a:latin typeface="Calibri" charset="0"/>
                <a:ea typeface="宋体" charset="0"/>
              </a:rPr>
              <a:t>hymn presentation</a:t>
            </a:r>
          </a:p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5EED9B6E-E68E-094C-B8BC-3BDFCB4219CE}" type="slidenum">
              <a:rPr lang="zh-CN" altLang="en-US" sz="1100">
                <a:solidFill>
                  <a:srgbClr val="000000"/>
                </a:solidFill>
              </a:rPr>
              <a:pPr/>
              <a:t>32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02756" indent="-270291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081164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513629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1946095" indent="-216233" eaLnBrk="0" hangingPunct="0"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69853BD4-241B-0F4D-9860-53F926528EE3}" type="slidenum">
              <a:rPr lang="zh-CN" altLang="en-US" sz="1100">
                <a:solidFill>
                  <a:srgbClr val="000000"/>
                </a:solidFill>
              </a:rPr>
              <a:pPr/>
              <a:t>33</a:t>
            </a:fld>
            <a:endParaRPr lang="en-US" altLang="zh-CN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宋体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fld id="{67B9A41C-DBB3-1D47-B77C-6DEFFCD65383}" type="slidenum">
              <a:rPr lang="zh-CN" altLang="en-US" sz="1100">
                <a:solidFill>
                  <a:prstClr val="black"/>
                </a:solidFill>
              </a:rPr>
              <a:pPr/>
              <a:t>49</a:t>
            </a:fld>
            <a:endParaRPr lang="en-US" altLang="zh-CN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95" indent="0" algn="ctr">
              <a:buNone/>
              <a:defRPr/>
            </a:lvl2pPr>
            <a:lvl3pPr marL="912012" indent="0" algn="ctr">
              <a:buNone/>
              <a:defRPr/>
            </a:lvl3pPr>
            <a:lvl4pPr marL="1368030" indent="0" algn="ctr">
              <a:buNone/>
              <a:defRPr/>
            </a:lvl4pPr>
            <a:lvl5pPr marL="1824033" indent="0" algn="ctr">
              <a:buNone/>
              <a:defRPr/>
            </a:lvl5pPr>
            <a:lvl6pPr marL="2280042" indent="0" algn="ctr">
              <a:buNone/>
              <a:defRPr/>
            </a:lvl6pPr>
            <a:lvl7pPr marL="2736055" indent="0" algn="ctr">
              <a:buNone/>
              <a:defRPr/>
            </a:lvl7pPr>
            <a:lvl8pPr marL="3192059" indent="0" algn="ctr">
              <a:buNone/>
              <a:defRPr/>
            </a:lvl8pPr>
            <a:lvl9pPr marL="364806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FEEB2-34D4-874B-86D7-B62E075F42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97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95" indent="0">
              <a:buNone/>
              <a:defRPr sz="2800"/>
            </a:lvl2pPr>
            <a:lvl3pPr marL="912012" indent="0">
              <a:buNone/>
              <a:defRPr sz="2400"/>
            </a:lvl3pPr>
            <a:lvl4pPr marL="1368030" indent="0">
              <a:buNone/>
              <a:defRPr sz="2000"/>
            </a:lvl4pPr>
            <a:lvl5pPr marL="1824033" indent="0">
              <a:buNone/>
              <a:defRPr sz="2000"/>
            </a:lvl5pPr>
            <a:lvl6pPr marL="2280042" indent="0">
              <a:buNone/>
              <a:defRPr sz="2000"/>
            </a:lvl6pPr>
            <a:lvl7pPr marL="2736055" indent="0">
              <a:buNone/>
              <a:defRPr sz="2000"/>
            </a:lvl7pPr>
            <a:lvl8pPr marL="3192059" indent="0">
              <a:buNone/>
              <a:defRPr sz="2000"/>
            </a:lvl8pPr>
            <a:lvl9pPr marL="3648063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995" indent="0">
              <a:buNone/>
              <a:defRPr sz="1200"/>
            </a:lvl2pPr>
            <a:lvl3pPr marL="912012" indent="0">
              <a:buNone/>
              <a:defRPr sz="1000"/>
            </a:lvl3pPr>
            <a:lvl4pPr marL="1368030" indent="0">
              <a:buNone/>
              <a:defRPr sz="900"/>
            </a:lvl4pPr>
            <a:lvl5pPr marL="1824033" indent="0">
              <a:buNone/>
              <a:defRPr sz="900"/>
            </a:lvl5pPr>
            <a:lvl6pPr marL="2280042" indent="0">
              <a:buNone/>
              <a:defRPr sz="900"/>
            </a:lvl6pPr>
            <a:lvl7pPr marL="2736055" indent="0">
              <a:buNone/>
              <a:defRPr sz="900"/>
            </a:lvl7pPr>
            <a:lvl8pPr marL="3192059" indent="0">
              <a:buNone/>
              <a:defRPr sz="900"/>
            </a:lvl8pPr>
            <a:lvl9pPr marL="3648063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407954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24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3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3" rIns="91345" bIns="45673" rtlCol="0" anchor="ctr"/>
          <a:lstStyle/>
          <a:p>
            <a:pPr algn="ctr" defTabSz="913462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25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3" rIns="91345" bIns="45673" rtlCol="0" anchor="ctr"/>
          <a:lstStyle/>
          <a:p>
            <a:pPr algn="ctr" defTabSz="913462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272" indent="-171272">
              <a:buFont typeface="Arial" pitchFamily="34" charset="0"/>
              <a:buChar char="•"/>
              <a:defRPr sz="2400"/>
            </a:lvl1pPr>
            <a:lvl2pPr marL="628009" indent="-171272">
              <a:buFont typeface="Arial" pitchFamily="34" charset="0"/>
              <a:buChar char="•"/>
              <a:defRPr sz="2000"/>
            </a:lvl2pPr>
            <a:lvl3pPr marL="1084743" indent="-171272">
              <a:buFont typeface="Arial" pitchFamily="34" charset="0"/>
              <a:buChar char="•"/>
              <a:defRPr sz="1800"/>
            </a:lvl3pPr>
            <a:lvl4pPr marL="1541470" indent="-171272">
              <a:buFont typeface="Arial" pitchFamily="34" charset="0"/>
              <a:buChar char="•"/>
              <a:defRPr sz="1600"/>
            </a:lvl4pPr>
            <a:lvl5pPr marL="1998207" indent="-171272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vert="horz" lIns="91345" tIns="45673" rIns="91345" bIns="456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62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214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27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6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27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200" indent="0">
              <a:buNone/>
              <a:defRPr sz="1600" b="1"/>
            </a:lvl4pPr>
            <a:lvl5pPr marL="1826931" indent="0">
              <a:buNone/>
              <a:defRPr sz="1600" b="1"/>
            </a:lvl5pPr>
            <a:lvl6pPr marL="2283660" indent="0">
              <a:buNone/>
              <a:defRPr sz="1600" b="1"/>
            </a:lvl6pPr>
            <a:lvl7pPr marL="2740397" indent="0">
              <a:buNone/>
              <a:defRPr sz="1600" b="1"/>
            </a:lvl7pPr>
            <a:lvl8pPr marL="3197124" indent="0">
              <a:buNone/>
              <a:defRPr sz="1600" b="1"/>
            </a:lvl8pPr>
            <a:lvl9pPr marL="365386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89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26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27" indent="0">
              <a:buNone/>
              <a:defRPr sz="2000" b="1"/>
            </a:lvl2pPr>
            <a:lvl3pPr marL="913462" indent="0">
              <a:buNone/>
              <a:defRPr sz="1800" b="1"/>
            </a:lvl3pPr>
            <a:lvl4pPr marL="1370200" indent="0">
              <a:buNone/>
              <a:defRPr sz="1600" b="1"/>
            </a:lvl4pPr>
            <a:lvl5pPr marL="1826931" indent="0">
              <a:buNone/>
              <a:defRPr sz="1600" b="1"/>
            </a:lvl5pPr>
            <a:lvl6pPr marL="2283660" indent="0">
              <a:buNone/>
              <a:defRPr sz="1600" b="1"/>
            </a:lvl6pPr>
            <a:lvl7pPr marL="2740397" indent="0">
              <a:buNone/>
              <a:defRPr sz="1600" b="1"/>
            </a:lvl7pPr>
            <a:lvl8pPr marL="3197124" indent="0">
              <a:buNone/>
              <a:defRPr sz="1600" b="1"/>
            </a:lvl8pPr>
            <a:lvl9pPr marL="365386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89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38310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6727" indent="0">
              <a:buNone/>
              <a:defRPr sz="1200"/>
            </a:lvl2pPr>
            <a:lvl3pPr marL="913462" indent="0">
              <a:buNone/>
              <a:defRPr sz="1000"/>
            </a:lvl3pPr>
            <a:lvl4pPr marL="1370200" indent="0">
              <a:buNone/>
              <a:defRPr sz="900"/>
            </a:lvl4pPr>
            <a:lvl5pPr marL="1826931" indent="0">
              <a:buNone/>
              <a:defRPr sz="900"/>
            </a:lvl5pPr>
            <a:lvl6pPr marL="2283660" indent="0">
              <a:buNone/>
              <a:defRPr sz="900"/>
            </a:lvl6pPr>
            <a:lvl7pPr marL="2740397" indent="0">
              <a:buNone/>
              <a:defRPr sz="900"/>
            </a:lvl7pPr>
            <a:lvl8pPr marL="3197124" indent="0">
              <a:buNone/>
              <a:defRPr sz="900"/>
            </a:lvl8pPr>
            <a:lvl9pPr marL="365386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26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6727" indent="0">
              <a:buNone/>
              <a:defRPr sz="2800"/>
            </a:lvl2pPr>
            <a:lvl3pPr marL="913462" indent="0">
              <a:buNone/>
              <a:defRPr sz="2400"/>
            </a:lvl3pPr>
            <a:lvl4pPr marL="1370200" indent="0">
              <a:buNone/>
              <a:defRPr sz="2000"/>
            </a:lvl4pPr>
            <a:lvl5pPr marL="1826931" indent="0">
              <a:buNone/>
              <a:defRPr sz="2000"/>
            </a:lvl5pPr>
            <a:lvl6pPr marL="2283660" indent="0">
              <a:buNone/>
              <a:defRPr sz="2000"/>
            </a:lvl6pPr>
            <a:lvl7pPr marL="2740397" indent="0">
              <a:buNone/>
              <a:defRPr sz="2000"/>
            </a:lvl7pPr>
            <a:lvl8pPr marL="3197124" indent="0">
              <a:buNone/>
              <a:defRPr sz="2000"/>
            </a:lvl8pPr>
            <a:lvl9pPr marL="36538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64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6727" indent="0">
              <a:buNone/>
              <a:defRPr sz="1200"/>
            </a:lvl2pPr>
            <a:lvl3pPr marL="913462" indent="0">
              <a:buNone/>
              <a:defRPr sz="1000"/>
            </a:lvl3pPr>
            <a:lvl4pPr marL="1370200" indent="0">
              <a:buNone/>
              <a:defRPr sz="900"/>
            </a:lvl4pPr>
            <a:lvl5pPr marL="1826931" indent="0">
              <a:buNone/>
              <a:defRPr sz="900"/>
            </a:lvl5pPr>
            <a:lvl6pPr marL="2283660" indent="0">
              <a:buNone/>
              <a:defRPr sz="900"/>
            </a:lvl6pPr>
            <a:lvl7pPr marL="2740397" indent="0">
              <a:buNone/>
              <a:defRPr sz="900"/>
            </a:lvl7pPr>
            <a:lvl8pPr marL="3197124" indent="0">
              <a:buNone/>
              <a:defRPr sz="900"/>
            </a:lvl8pPr>
            <a:lvl9pPr marL="36538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62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2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09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09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09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09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41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09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10"/>
            <a:ext cx="2841168" cy="2590799"/>
          </a:xfrm>
        </p:spPr>
        <p:txBody>
          <a:bodyPr lIns="274040" tIns="0" rIns="18269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10"/>
            <a:ext cx="2841168" cy="2590799"/>
          </a:xfrm>
        </p:spPr>
        <p:txBody>
          <a:bodyPr lIns="274040" tIns="0" rIns="18269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10"/>
            <a:ext cx="2841168" cy="2590799"/>
          </a:xfrm>
        </p:spPr>
        <p:txBody>
          <a:bodyPr lIns="274040" tIns="0" rIns="182691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8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77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6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08" tIns="45604" rIns="91208" bIns="45604"/>
          <a:lstStyle/>
          <a:p>
            <a:pPr defTabSz="91210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94445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078206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041" indent="0">
              <a:buNone/>
              <a:defRPr sz="1800"/>
            </a:lvl2pPr>
            <a:lvl3pPr marL="912106" indent="0">
              <a:buNone/>
              <a:defRPr sz="1600"/>
            </a:lvl3pPr>
            <a:lvl4pPr marL="1368170" indent="0">
              <a:buNone/>
              <a:defRPr sz="1400"/>
            </a:lvl4pPr>
            <a:lvl5pPr marL="1824220" indent="0">
              <a:buNone/>
              <a:defRPr sz="1400"/>
            </a:lvl5pPr>
            <a:lvl6pPr marL="2280274" indent="0">
              <a:buNone/>
              <a:defRPr sz="1400"/>
            </a:lvl6pPr>
            <a:lvl7pPr marL="2736335" indent="0">
              <a:buNone/>
              <a:defRPr sz="1400"/>
            </a:lvl7pPr>
            <a:lvl8pPr marL="3192385" indent="0">
              <a:buNone/>
              <a:defRPr sz="1400"/>
            </a:lvl8pPr>
            <a:lvl9pPr marL="3648437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6656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79049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039875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106" indent="0">
              <a:buNone/>
              <a:defRPr sz="1800" b="1"/>
            </a:lvl3pPr>
            <a:lvl4pPr marL="1368170" indent="0">
              <a:buNone/>
              <a:defRPr sz="1600" b="1"/>
            </a:lvl4pPr>
            <a:lvl5pPr marL="1824220" indent="0">
              <a:buNone/>
              <a:defRPr sz="1600" b="1"/>
            </a:lvl5pPr>
            <a:lvl6pPr marL="2280274" indent="0">
              <a:buNone/>
              <a:defRPr sz="1600" b="1"/>
            </a:lvl6pPr>
            <a:lvl7pPr marL="2736335" indent="0">
              <a:buNone/>
              <a:defRPr sz="1600" b="1"/>
            </a:lvl7pPr>
            <a:lvl8pPr marL="3192385" indent="0">
              <a:buNone/>
              <a:defRPr sz="1600" b="1"/>
            </a:lvl8pPr>
            <a:lvl9pPr marL="3648437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3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106" indent="0">
              <a:buNone/>
              <a:defRPr sz="1800" b="1"/>
            </a:lvl3pPr>
            <a:lvl4pPr marL="1368170" indent="0">
              <a:buNone/>
              <a:defRPr sz="1600" b="1"/>
            </a:lvl4pPr>
            <a:lvl5pPr marL="1824220" indent="0">
              <a:buNone/>
              <a:defRPr sz="1600" b="1"/>
            </a:lvl5pPr>
            <a:lvl6pPr marL="2280274" indent="0">
              <a:buNone/>
              <a:defRPr sz="1600" b="1"/>
            </a:lvl6pPr>
            <a:lvl7pPr marL="2736335" indent="0">
              <a:buNone/>
              <a:defRPr sz="1600" b="1"/>
            </a:lvl7pPr>
            <a:lvl8pPr marL="3192385" indent="0">
              <a:buNone/>
              <a:defRPr sz="1600" b="1"/>
            </a:lvl8pPr>
            <a:lvl9pPr marL="3648437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791282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5142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53996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7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41" indent="0">
              <a:buNone/>
              <a:defRPr sz="1200"/>
            </a:lvl2pPr>
            <a:lvl3pPr marL="912106" indent="0">
              <a:buNone/>
              <a:defRPr sz="1000"/>
            </a:lvl3pPr>
            <a:lvl4pPr marL="1368170" indent="0">
              <a:buNone/>
              <a:defRPr sz="900"/>
            </a:lvl4pPr>
            <a:lvl5pPr marL="1824220" indent="0">
              <a:buNone/>
              <a:defRPr sz="900"/>
            </a:lvl5pPr>
            <a:lvl6pPr marL="2280274" indent="0">
              <a:buNone/>
              <a:defRPr sz="900"/>
            </a:lvl6pPr>
            <a:lvl7pPr marL="2736335" indent="0">
              <a:buNone/>
              <a:defRPr sz="900"/>
            </a:lvl7pPr>
            <a:lvl8pPr marL="3192385" indent="0">
              <a:buNone/>
              <a:defRPr sz="900"/>
            </a:lvl8pPr>
            <a:lvl9pPr marL="3648437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491999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41" indent="0">
              <a:buNone/>
              <a:defRPr sz="2800"/>
            </a:lvl2pPr>
            <a:lvl3pPr marL="912106" indent="0">
              <a:buNone/>
              <a:defRPr sz="2400"/>
            </a:lvl3pPr>
            <a:lvl4pPr marL="1368170" indent="0">
              <a:buNone/>
              <a:defRPr sz="2000"/>
            </a:lvl4pPr>
            <a:lvl5pPr marL="1824220" indent="0">
              <a:buNone/>
              <a:defRPr sz="2000"/>
            </a:lvl5pPr>
            <a:lvl6pPr marL="2280274" indent="0">
              <a:buNone/>
              <a:defRPr sz="2000"/>
            </a:lvl6pPr>
            <a:lvl7pPr marL="2736335" indent="0">
              <a:buNone/>
              <a:defRPr sz="2000"/>
            </a:lvl7pPr>
            <a:lvl8pPr marL="3192385" indent="0">
              <a:buNone/>
              <a:defRPr sz="2000"/>
            </a:lvl8pPr>
            <a:lvl9pPr marL="3648437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041" indent="0">
              <a:buNone/>
              <a:defRPr sz="1200"/>
            </a:lvl2pPr>
            <a:lvl3pPr marL="912106" indent="0">
              <a:buNone/>
              <a:defRPr sz="1000"/>
            </a:lvl3pPr>
            <a:lvl4pPr marL="1368170" indent="0">
              <a:buNone/>
              <a:defRPr sz="900"/>
            </a:lvl4pPr>
            <a:lvl5pPr marL="1824220" indent="0">
              <a:buNone/>
              <a:defRPr sz="900"/>
            </a:lvl5pPr>
            <a:lvl6pPr marL="2280274" indent="0">
              <a:buNone/>
              <a:defRPr sz="900"/>
            </a:lvl6pPr>
            <a:lvl7pPr marL="2736335" indent="0">
              <a:buNone/>
              <a:defRPr sz="900"/>
            </a:lvl7pPr>
            <a:lvl8pPr marL="3192385" indent="0">
              <a:buNone/>
              <a:defRPr sz="900"/>
            </a:lvl8pPr>
            <a:lvl9pPr marL="3648437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58265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41426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474850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41" indent="0" algn="ctr">
              <a:buNone/>
              <a:defRPr/>
            </a:lvl2pPr>
            <a:lvl3pPr marL="912106" indent="0" algn="ctr">
              <a:buNone/>
              <a:defRPr/>
            </a:lvl3pPr>
            <a:lvl4pPr marL="1368170" indent="0" algn="ctr">
              <a:buNone/>
              <a:defRPr/>
            </a:lvl4pPr>
            <a:lvl5pPr marL="1824220" indent="0" algn="ctr">
              <a:buNone/>
              <a:defRPr/>
            </a:lvl5pPr>
            <a:lvl6pPr marL="2280274" indent="0" algn="ctr">
              <a:buNone/>
              <a:defRPr/>
            </a:lvl6pPr>
            <a:lvl7pPr marL="2736335" indent="0" algn="ctr">
              <a:buNone/>
              <a:defRPr/>
            </a:lvl7pPr>
            <a:lvl8pPr marL="3192385" indent="0" algn="ctr">
              <a:buNone/>
              <a:defRPr/>
            </a:lvl8pPr>
            <a:lvl9pPr marL="36484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938192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92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95" indent="0" algn="ctr">
              <a:buNone/>
              <a:defRPr/>
            </a:lvl2pPr>
            <a:lvl3pPr marL="912012" indent="0" algn="ctr">
              <a:buNone/>
              <a:defRPr/>
            </a:lvl3pPr>
            <a:lvl4pPr marL="1368030" indent="0" algn="ctr">
              <a:buNone/>
              <a:defRPr/>
            </a:lvl4pPr>
            <a:lvl5pPr marL="1824033" indent="0" algn="ctr">
              <a:buNone/>
              <a:defRPr/>
            </a:lvl5pPr>
            <a:lvl6pPr marL="2280042" indent="0" algn="ctr">
              <a:buNone/>
              <a:defRPr/>
            </a:lvl6pPr>
            <a:lvl7pPr marL="2736055" indent="0" algn="ctr">
              <a:buNone/>
              <a:defRPr/>
            </a:lvl7pPr>
            <a:lvl8pPr marL="3192059" indent="0" algn="ctr">
              <a:buNone/>
              <a:defRPr/>
            </a:lvl8pPr>
            <a:lvl9pPr marL="364806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179021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53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796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39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246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4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340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845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125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811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2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198" tIns="45600" rIns="91198" bIns="45600"/>
          <a:lstStyle/>
          <a:p>
            <a:pPr defTabSz="91201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Arial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fld id="{0895C25E-15C0-D44C-B9D9-1D3ADAA78AA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  <a:latin typeface="Tahoma" charset="0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898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3761C-EB32-437D-8B90-D8BF989990EB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903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1748-A5CE-4051-BBF6-39280D5FD1E0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843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11CDD-DC71-4B58-9818-C54F31084FBB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95B23-6692-4D31-9943-6E99D06A2C35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211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7ACF-3B98-4A42-8896-D4703913A13C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BABA1-7B5D-435C-B08E-29D84E48ADAC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865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BAB6-4AF8-4624-A1AA-C1E93588B5FB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1BBB-1A4A-4C0B-A3C0-89E82FE16134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032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A8D1-A662-4098-A09F-13A238558589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016F5-8040-44C3-BDC3-F5382A15C823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538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D6C5A-D31A-4104-BA7B-B25F6C4396ED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236F-E103-459D-BB44-AF7E6DF386F9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741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90424-F243-4EB9-8A81-ECD887245139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34A7D-F7BC-4294-B057-FB784687C163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043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A680E-DFEE-4B8B-8E2D-A06BEAF13EB4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20C13-C9DD-41FD-9B3B-760236FF949C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915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886E6-A120-46BA-ABA8-3C8E138FBB17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FF1B-6E74-405A-8D40-8A10B5C77B6E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5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31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rtlCol="0" anchor="ctr"/>
          <a:lstStyle/>
          <a:p>
            <a:pPr algn="ctr" defTabSz="913368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2759-E5C6-41A5-81AE-3AFE767C2BBB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2E780-98B0-4BCB-89EA-C22A12C615AF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259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824E5-3DDC-4853-A41B-DF45C3DB33B0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1B961-5B95-401E-9B82-389D69139743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11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B3C88-45E6-4997-895E-B074FC920F1C}" type="datetime1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8486-7FE1-4B37-AA1A-82891AE17647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65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34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rtlCol="0" anchor="ctr"/>
          <a:lstStyle/>
          <a:p>
            <a:pPr algn="ctr" defTabSz="913368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42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rtlCol="0" anchor="ctr"/>
          <a:lstStyle/>
          <a:p>
            <a:pPr algn="ctr" defTabSz="913368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254" indent="-171254">
              <a:buFont typeface="Arial" pitchFamily="34" charset="0"/>
              <a:buChar char="•"/>
              <a:defRPr sz="2400"/>
            </a:lvl1pPr>
            <a:lvl2pPr marL="627945" indent="-171254">
              <a:buFont typeface="Arial" pitchFamily="34" charset="0"/>
              <a:buChar char="•"/>
              <a:defRPr sz="2000"/>
            </a:lvl2pPr>
            <a:lvl3pPr marL="1084632" indent="-171254">
              <a:buFont typeface="Arial" pitchFamily="34" charset="0"/>
              <a:buChar char="•"/>
              <a:defRPr sz="1800"/>
            </a:lvl3pPr>
            <a:lvl4pPr marL="1541312" indent="-171254">
              <a:buFont typeface="Arial" pitchFamily="34" charset="0"/>
              <a:buChar char="•"/>
              <a:defRPr sz="1600"/>
            </a:lvl4pPr>
            <a:lvl5pPr marL="1998003" indent="-171254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198" tIns="45600" rIns="91198" bIns="45600"/>
          <a:lstStyle/>
          <a:p>
            <a:pPr defTabSz="91201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24294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336" tIns="45668" rIns="91336" bIns="4566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223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35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1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680" indent="0">
              <a:buNone/>
              <a:defRPr sz="2000" b="1"/>
            </a:lvl2pPr>
            <a:lvl3pPr marL="913368" indent="0">
              <a:buNone/>
              <a:defRPr sz="1800" b="1"/>
            </a:lvl3pPr>
            <a:lvl4pPr marL="1370060" indent="0">
              <a:buNone/>
              <a:defRPr sz="1600" b="1"/>
            </a:lvl4pPr>
            <a:lvl5pPr marL="1826744" indent="0">
              <a:buNone/>
              <a:defRPr sz="1600" b="1"/>
            </a:lvl5pPr>
            <a:lvl6pPr marL="2283426" indent="0">
              <a:buNone/>
              <a:defRPr sz="1600" b="1"/>
            </a:lvl6pPr>
            <a:lvl7pPr marL="2740117" indent="0">
              <a:buNone/>
              <a:defRPr sz="1600" b="1"/>
            </a:lvl7pPr>
            <a:lvl8pPr marL="3196797" indent="0">
              <a:buNone/>
              <a:defRPr sz="1600" b="1"/>
            </a:lvl8pPr>
            <a:lvl9pPr marL="365348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803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31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680" indent="0">
              <a:buNone/>
              <a:defRPr sz="2000" b="1"/>
            </a:lvl2pPr>
            <a:lvl3pPr marL="913368" indent="0">
              <a:buNone/>
              <a:defRPr sz="1800" b="1"/>
            </a:lvl3pPr>
            <a:lvl4pPr marL="1370060" indent="0">
              <a:buNone/>
              <a:defRPr sz="1600" b="1"/>
            </a:lvl4pPr>
            <a:lvl5pPr marL="1826744" indent="0">
              <a:buNone/>
              <a:defRPr sz="1600" b="1"/>
            </a:lvl5pPr>
            <a:lvl6pPr marL="2283426" indent="0">
              <a:buNone/>
              <a:defRPr sz="1600" b="1"/>
            </a:lvl6pPr>
            <a:lvl7pPr marL="2740117" indent="0">
              <a:buNone/>
              <a:defRPr sz="1600" b="1"/>
            </a:lvl7pPr>
            <a:lvl8pPr marL="3196797" indent="0">
              <a:buNone/>
              <a:defRPr sz="1600" b="1"/>
            </a:lvl8pPr>
            <a:lvl9pPr marL="365348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803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68" indent="0">
              <a:buNone/>
              <a:defRPr sz="1000"/>
            </a:lvl3pPr>
            <a:lvl4pPr marL="1370060" indent="0">
              <a:buNone/>
              <a:defRPr sz="900"/>
            </a:lvl4pPr>
            <a:lvl5pPr marL="1826744" indent="0">
              <a:buNone/>
              <a:defRPr sz="900"/>
            </a:lvl5pPr>
            <a:lvl6pPr marL="2283426" indent="0">
              <a:buNone/>
              <a:defRPr sz="900"/>
            </a:lvl6pPr>
            <a:lvl7pPr marL="2740117" indent="0">
              <a:buNone/>
              <a:defRPr sz="900"/>
            </a:lvl7pPr>
            <a:lvl8pPr marL="3196797" indent="0">
              <a:buNone/>
              <a:defRPr sz="900"/>
            </a:lvl8pPr>
            <a:lvl9pPr marL="365348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31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6680" indent="0">
              <a:buNone/>
              <a:defRPr sz="2800"/>
            </a:lvl2pPr>
            <a:lvl3pPr marL="913368" indent="0">
              <a:buNone/>
              <a:defRPr sz="2400"/>
            </a:lvl3pPr>
            <a:lvl4pPr marL="1370060" indent="0">
              <a:buNone/>
              <a:defRPr sz="2000"/>
            </a:lvl4pPr>
            <a:lvl5pPr marL="1826744" indent="0">
              <a:buNone/>
              <a:defRPr sz="2000"/>
            </a:lvl5pPr>
            <a:lvl6pPr marL="2283426" indent="0">
              <a:buNone/>
              <a:defRPr sz="2000"/>
            </a:lvl6pPr>
            <a:lvl7pPr marL="2740117" indent="0">
              <a:buNone/>
              <a:defRPr sz="2000"/>
            </a:lvl7pPr>
            <a:lvl8pPr marL="3196797" indent="0">
              <a:buNone/>
              <a:defRPr sz="2000"/>
            </a:lvl8pPr>
            <a:lvl9pPr marL="36534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81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68" indent="0">
              <a:buNone/>
              <a:defRPr sz="1000"/>
            </a:lvl3pPr>
            <a:lvl4pPr marL="1370060" indent="0">
              <a:buNone/>
              <a:defRPr sz="900"/>
            </a:lvl4pPr>
            <a:lvl5pPr marL="1826744" indent="0">
              <a:buNone/>
              <a:defRPr sz="900"/>
            </a:lvl5pPr>
            <a:lvl6pPr marL="2283426" indent="0">
              <a:buNone/>
              <a:defRPr sz="900"/>
            </a:lvl6pPr>
            <a:lvl7pPr marL="2740117" indent="0">
              <a:buNone/>
              <a:defRPr sz="900"/>
            </a:lvl7pPr>
            <a:lvl8pPr marL="3196797" indent="0">
              <a:buNone/>
              <a:defRPr sz="900"/>
            </a:lvl8pPr>
            <a:lvl9pPr marL="365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78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31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/>
          <a:p>
            <a:pPr defTabSz="913368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368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2002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084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084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084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084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50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24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24"/>
            <a:ext cx="2841168" cy="2590799"/>
          </a:xfrm>
        </p:spPr>
        <p:txBody>
          <a:bodyPr lIns="274012" tIns="0" rIns="18267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24"/>
            <a:ext cx="2841168" cy="2590799"/>
          </a:xfrm>
        </p:spPr>
        <p:txBody>
          <a:bodyPr lIns="274012" tIns="0" rIns="18267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24"/>
            <a:ext cx="2841168" cy="2590799"/>
          </a:xfrm>
        </p:spPr>
        <p:txBody>
          <a:bodyPr lIns="274012" tIns="0" rIns="18267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8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701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24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27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29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36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263" indent="-171263">
              <a:buFont typeface="Arial" pitchFamily="34" charset="0"/>
              <a:buChar char="•"/>
              <a:defRPr sz="2400"/>
            </a:lvl1pPr>
            <a:lvl2pPr marL="627977" indent="-171263">
              <a:buFont typeface="Arial" pitchFamily="34" charset="0"/>
              <a:buChar char="•"/>
              <a:defRPr sz="2000"/>
            </a:lvl2pPr>
            <a:lvl3pPr marL="1084687" indent="-171263">
              <a:buFont typeface="Arial" pitchFamily="34" charset="0"/>
              <a:buChar char="•"/>
              <a:defRPr sz="1800"/>
            </a:lvl3pPr>
            <a:lvl4pPr marL="1541391" indent="-171263">
              <a:buFont typeface="Arial" pitchFamily="34" charset="0"/>
              <a:buChar char="•"/>
              <a:defRPr sz="1600"/>
            </a:lvl4pPr>
            <a:lvl5pPr marL="1998105" indent="-171263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219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31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95" indent="0">
              <a:buNone/>
              <a:defRPr sz="1800"/>
            </a:lvl2pPr>
            <a:lvl3pPr marL="912012" indent="0">
              <a:buNone/>
              <a:defRPr sz="1600"/>
            </a:lvl3pPr>
            <a:lvl4pPr marL="1368030" indent="0">
              <a:buNone/>
              <a:defRPr sz="1400"/>
            </a:lvl4pPr>
            <a:lvl5pPr marL="1824033" indent="0">
              <a:buNone/>
              <a:defRPr sz="1400"/>
            </a:lvl5pPr>
            <a:lvl6pPr marL="2280042" indent="0">
              <a:buNone/>
              <a:defRPr sz="1400"/>
            </a:lvl6pPr>
            <a:lvl7pPr marL="2736055" indent="0">
              <a:buNone/>
              <a:defRPr sz="1400"/>
            </a:lvl7pPr>
            <a:lvl8pPr marL="3192059" indent="0">
              <a:buNone/>
              <a:defRPr sz="1400"/>
            </a:lvl8pPr>
            <a:lvl9pPr marL="3648063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72141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0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803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30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803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30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5" indent="0">
              <a:buNone/>
              <a:defRPr sz="2400"/>
            </a:lvl3pPr>
            <a:lvl4pPr marL="1370130" indent="0">
              <a:buNone/>
              <a:defRPr sz="2000"/>
            </a:lvl4pPr>
            <a:lvl5pPr marL="1826837" indent="0">
              <a:buNone/>
              <a:defRPr sz="2000"/>
            </a:lvl5pPr>
            <a:lvl6pPr marL="2283543" indent="0">
              <a:buNone/>
              <a:defRPr sz="2000"/>
            </a:lvl6pPr>
            <a:lvl7pPr marL="2740257" indent="0">
              <a:buNone/>
              <a:defRPr sz="2000"/>
            </a:lvl7pPr>
            <a:lvl8pPr marL="3196961" indent="0">
              <a:buNone/>
              <a:defRPr sz="2000"/>
            </a:lvl8pPr>
            <a:lvl9pPr marL="36536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77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73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31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46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21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42126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22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22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22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8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96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24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27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574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29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678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35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9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263" indent="-171263">
              <a:buFont typeface="Arial" pitchFamily="34" charset="0"/>
              <a:buChar char="•"/>
              <a:defRPr sz="2400"/>
            </a:lvl1pPr>
            <a:lvl2pPr marL="627977" indent="-171263">
              <a:buFont typeface="Arial" pitchFamily="34" charset="0"/>
              <a:buChar char="•"/>
              <a:defRPr sz="2000"/>
            </a:lvl2pPr>
            <a:lvl3pPr marL="1084687" indent="-171263">
              <a:buFont typeface="Arial" pitchFamily="34" charset="0"/>
              <a:buChar char="•"/>
              <a:defRPr sz="1800"/>
            </a:lvl3pPr>
            <a:lvl4pPr marL="1541391" indent="-171263">
              <a:buFont typeface="Arial" pitchFamily="34" charset="0"/>
              <a:buChar char="•"/>
              <a:defRPr sz="1600"/>
            </a:lvl4pPr>
            <a:lvl5pPr marL="1998105" indent="-171263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0838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34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219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31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83515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3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0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99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30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99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6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4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5" indent="0">
              <a:buNone/>
              <a:defRPr sz="2000" b="1"/>
            </a:lvl2pPr>
            <a:lvl3pPr marL="912012" indent="0">
              <a:buNone/>
              <a:defRPr sz="1800" b="1"/>
            </a:lvl3pPr>
            <a:lvl4pPr marL="1368030" indent="0">
              <a:buNone/>
              <a:defRPr sz="1600" b="1"/>
            </a:lvl4pPr>
            <a:lvl5pPr marL="1824033" indent="0">
              <a:buNone/>
              <a:defRPr sz="1600" b="1"/>
            </a:lvl5pPr>
            <a:lvl6pPr marL="2280042" indent="0">
              <a:buNone/>
              <a:defRPr sz="1600" b="1"/>
            </a:lvl6pPr>
            <a:lvl7pPr marL="2736055" indent="0">
              <a:buNone/>
              <a:defRPr sz="1600" b="1"/>
            </a:lvl7pPr>
            <a:lvl8pPr marL="3192059" indent="0">
              <a:buNone/>
              <a:defRPr sz="1600" b="1"/>
            </a:lvl8pPr>
            <a:lvl9pPr marL="3648063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4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5" indent="0">
              <a:buNone/>
              <a:defRPr sz="2000" b="1"/>
            </a:lvl2pPr>
            <a:lvl3pPr marL="912012" indent="0">
              <a:buNone/>
              <a:defRPr sz="1800" b="1"/>
            </a:lvl3pPr>
            <a:lvl4pPr marL="1368030" indent="0">
              <a:buNone/>
              <a:defRPr sz="1600" b="1"/>
            </a:lvl4pPr>
            <a:lvl5pPr marL="1824033" indent="0">
              <a:buNone/>
              <a:defRPr sz="1600" b="1"/>
            </a:lvl5pPr>
            <a:lvl6pPr marL="2280042" indent="0">
              <a:buNone/>
              <a:defRPr sz="1600" b="1"/>
            </a:lvl6pPr>
            <a:lvl7pPr marL="2736055" indent="0">
              <a:buNone/>
              <a:defRPr sz="1600" b="1"/>
            </a:lvl7pPr>
            <a:lvl8pPr marL="3192059" indent="0">
              <a:buNone/>
              <a:defRPr sz="1600" b="1"/>
            </a:lvl8pPr>
            <a:lvl9pPr marL="3648063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6842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5257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71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30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5" indent="0">
              <a:buNone/>
              <a:defRPr sz="2400"/>
            </a:lvl3pPr>
            <a:lvl4pPr marL="1370130" indent="0">
              <a:buNone/>
              <a:defRPr sz="2000"/>
            </a:lvl4pPr>
            <a:lvl5pPr marL="1826837" indent="0">
              <a:buNone/>
              <a:defRPr sz="2000"/>
            </a:lvl5pPr>
            <a:lvl6pPr marL="2283543" indent="0">
              <a:buNone/>
              <a:defRPr sz="2000"/>
            </a:lvl6pPr>
            <a:lvl7pPr marL="2740257" indent="0">
              <a:buNone/>
              <a:defRPr sz="2000"/>
            </a:lvl7pPr>
            <a:lvl8pPr marL="3196961" indent="0">
              <a:buNone/>
              <a:defRPr sz="2000"/>
            </a:lvl8pPr>
            <a:lvl9pPr marL="36536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75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0347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7400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72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31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2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4841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46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16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3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19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19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19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8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91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22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23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2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03492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indy_sunset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084" y="1524024"/>
            <a:ext cx="7772400" cy="9334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56" y="2358016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"/>
            <a:ext cx="9144000" cy="68764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07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990631"/>
            <a:ext cx="8001000" cy="5518151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41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263" indent="-171263">
              <a:buFont typeface="Arial" pitchFamily="34" charset="0"/>
              <a:buChar char="•"/>
              <a:defRPr sz="2400"/>
            </a:lvl1pPr>
            <a:lvl2pPr marL="627977" indent="-171263">
              <a:buFont typeface="Arial" pitchFamily="34" charset="0"/>
              <a:buChar char="•"/>
              <a:defRPr sz="2000"/>
            </a:lvl2pPr>
            <a:lvl3pPr marL="1084687" indent="-171263">
              <a:buFont typeface="Arial" pitchFamily="34" charset="0"/>
              <a:buChar char="•"/>
              <a:defRPr sz="1800"/>
            </a:lvl3pPr>
            <a:lvl4pPr marL="1541391" indent="-171263">
              <a:buFont typeface="Arial" pitchFamily="34" charset="0"/>
              <a:buChar char="•"/>
              <a:defRPr sz="1600"/>
            </a:lvl4pPr>
            <a:lvl5pPr marL="1998105" indent="-171263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901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1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215"/>
            <a:ext cx="64770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67031"/>
            <a:ext cx="647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9591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672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7"/>
            <a:ext cx="4113184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82793"/>
            <a:ext cx="4113184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27"/>
            <a:ext cx="41148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6704" indent="0">
              <a:buNone/>
              <a:defRPr sz="2000" b="1"/>
            </a:lvl2pPr>
            <a:lvl3pPr marL="913415" indent="0">
              <a:buNone/>
              <a:defRPr sz="1800" b="1"/>
            </a:lvl3pPr>
            <a:lvl4pPr marL="1370130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3" indent="0">
              <a:buNone/>
              <a:defRPr sz="1600" b="1"/>
            </a:lvl6pPr>
            <a:lvl7pPr marL="2740257" indent="0">
              <a:buNone/>
              <a:defRPr sz="1600" b="1"/>
            </a:lvl7pPr>
            <a:lvl8pPr marL="3196961" indent="0">
              <a:buNone/>
              <a:defRPr sz="1600" b="1"/>
            </a:lvl8pPr>
            <a:lvl9pPr marL="365367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782793"/>
            <a:ext cx="4114800" cy="35512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299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1219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04801"/>
            <a:ext cx="22098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04800"/>
            <a:ext cx="63246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066801"/>
            <a:ext cx="2209800" cy="4267200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3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91027"/>
            <a:ext cx="6400800" cy="566739"/>
          </a:xfrm>
        </p:spPr>
        <p:txBody>
          <a:bodyPr anchor="b"/>
          <a:lstStyle>
            <a:lvl1pPr algn="l">
              <a:defRPr sz="2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7200"/>
            <a:ext cx="6400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5" indent="0">
              <a:buNone/>
              <a:defRPr sz="2400"/>
            </a:lvl3pPr>
            <a:lvl4pPr marL="1370130" indent="0">
              <a:buNone/>
              <a:defRPr sz="2000"/>
            </a:lvl4pPr>
            <a:lvl5pPr marL="1826837" indent="0">
              <a:buNone/>
              <a:defRPr sz="2000"/>
            </a:lvl5pPr>
            <a:lvl6pPr marL="2283543" indent="0">
              <a:buNone/>
              <a:defRPr sz="2000"/>
            </a:lvl6pPr>
            <a:lvl7pPr marL="2740257" indent="0">
              <a:buNone/>
              <a:defRPr sz="2000"/>
            </a:lvl7pPr>
            <a:lvl8pPr marL="3196961" indent="0">
              <a:buNone/>
              <a:defRPr sz="2000"/>
            </a:lvl8pPr>
            <a:lvl9pPr marL="36536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757771"/>
            <a:ext cx="6400800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5" indent="0">
              <a:buNone/>
              <a:defRPr sz="1000"/>
            </a:lvl3pPr>
            <a:lvl4pPr marL="1370130" indent="0">
              <a:buNone/>
              <a:defRPr sz="900"/>
            </a:lvl4pPr>
            <a:lvl5pPr marL="1826837" indent="0">
              <a:buNone/>
              <a:defRPr sz="900"/>
            </a:lvl5pPr>
            <a:lvl6pPr marL="2283543" indent="0">
              <a:buNone/>
              <a:defRPr sz="900"/>
            </a:lvl6pPr>
            <a:lvl7pPr marL="2740257" indent="0">
              <a:buNone/>
              <a:defRPr sz="900"/>
            </a:lvl7pPr>
            <a:lvl8pPr marL="3196961" indent="0">
              <a:buNone/>
              <a:defRPr sz="900"/>
            </a:lvl8pPr>
            <a:lvl9pPr marL="36536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553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4810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1547169"/>
            <a:ext cx="990600" cy="47012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31"/>
            <a:ext cx="7162800" cy="472784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lIns="91340" tIns="45671" rIns="91340" bIns="45671"/>
          <a:lstStyle/>
          <a:p>
            <a:pPr defTabSz="913415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15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1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1" y="14478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1" y="22860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1" y="3124201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1" y="3962400"/>
            <a:ext cx="4648200" cy="838200"/>
          </a:xfrm>
        </p:spPr>
        <p:txBody>
          <a:bodyPr anchor="ctr">
            <a:normAutofit/>
          </a:bodyPr>
          <a:lstStyle>
            <a:lvl1pPr marL="57087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3615"/>
            <a:ext cx="32004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103642"/>
            <a:ext cx="51816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304800" y="3352814"/>
            <a:ext cx="32004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657600" y="3352800"/>
            <a:ext cx="51816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90286" y="3048017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36901" y="3048017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83516" y="3048017"/>
            <a:ext cx="2841168" cy="2590799"/>
          </a:xfrm>
        </p:spPr>
        <p:txBody>
          <a:bodyPr lIns="274026" tIns="0" rIns="18268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97548" y="1143000"/>
            <a:ext cx="2797629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158686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17" y="1143000"/>
            <a:ext cx="2797633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7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212" tIns="45607" rIns="91212" bIns="45607"/>
          <a:lstStyle/>
          <a:p>
            <a:pPr defTabSz="91215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Tahoma" charset="0"/>
              <a:ea typeface="宋体" charset="-122"/>
              <a:cs typeface="宋体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9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676F0E-A77F-B940-8098-EE0DD86C729E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06892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A0449-1041-7744-9F27-6E9C4C53ACF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688412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064" indent="0">
              <a:buNone/>
              <a:defRPr sz="1800"/>
            </a:lvl2pPr>
            <a:lvl3pPr marL="912152" indent="0">
              <a:buNone/>
              <a:defRPr sz="1600"/>
            </a:lvl3pPr>
            <a:lvl4pPr marL="1368240" indent="0">
              <a:buNone/>
              <a:defRPr sz="1400"/>
            </a:lvl4pPr>
            <a:lvl5pPr marL="1824314" indent="0">
              <a:buNone/>
              <a:defRPr sz="1400"/>
            </a:lvl5pPr>
            <a:lvl6pPr marL="2280390" indent="0">
              <a:buNone/>
              <a:defRPr sz="1400"/>
            </a:lvl6pPr>
            <a:lvl7pPr marL="2736475" indent="0">
              <a:buNone/>
              <a:defRPr sz="1400"/>
            </a:lvl7pPr>
            <a:lvl8pPr marL="3192549" indent="0">
              <a:buNone/>
              <a:defRPr sz="1400"/>
            </a:lvl8pPr>
            <a:lvl9pPr marL="3648624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9637D-CD35-BA47-AE42-C8B755FA34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4697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8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2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95" indent="0">
              <a:buNone/>
              <a:defRPr sz="1200"/>
            </a:lvl2pPr>
            <a:lvl3pPr marL="912012" indent="0">
              <a:buNone/>
              <a:defRPr sz="1000"/>
            </a:lvl3pPr>
            <a:lvl4pPr marL="1368030" indent="0">
              <a:buNone/>
              <a:defRPr sz="900"/>
            </a:lvl4pPr>
            <a:lvl5pPr marL="1824033" indent="0">
              <a:buNone/>
              <a:defRPr sz="900"/>
            </a:lvl5pPr>
            <a:lvl6pPr marL="2280042" indent="0">
              <a:buNone/>
              <a:defRPr sz="900"/>
            </a:lvl6pPr>
            <a:lvl7pPr marL="2736055" indent="0">
              <a:buNone/>
              <a:defRPr sz="900"/>
            </a:lvl7pPr>
            <a:lvl8pPr marL="3192059" indent="0">
              <a:buNone/>
              <a:defRPr sz="900"/>
            </a:lvl8pPr>
            <a:lvl9pPr marL="3648063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8941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80B5-0DF2-1445-8C11-DD352018FCB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291645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4" indent="0">
              <a:buNone/>
              <a:defRPr sz="2000" b="1"/>
            </a:lvl2pPr>
            <a:lvl3pPr marL="912152" indent="0">
              <a:buNone/>
              <a:defRPr sz="1800" b="1"/>
            </a:lvl3pPr>
            <a:lvl4pPr marL="1368240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0" indent="0">
              <a:buNone/>
              <a:defRPr sz="1600" b="1"/>
            </a:lvl6pPr>
            <a:lvl7pPr marL="2736475" indent="0">
              <a:buNone/>
              <a:defRPr sz="1600" b="1"/>
            </a:lvl7pPr>
            <a:lvl8pPr marL="3192549" indent="0">
              <a:buNone/>
              <a:defRPr sz="1600" b="1"/>
            </a:lvl8pPr>
            <a:lvl9pPr marL="3648624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3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4" indent="0">
              <a:buNone/>
              <a:defRPr sz="2000" b="1"/>
            </a:lvl2pPr>
            <a:lvl3pPr marL="912152" indent="0">
              <a:buNone/>
              <a:defRPr sz="1800" b="1"/>
            </a:lvl3pPr>
            <a:lvl4pPr marL="1368240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0" indent="0">
              <a:buNone/>
              <a:defRPr sz="1600" b="1"/>
            </a:lvl6pPr>
            <a:lvl7pPr marL="2736475" indent="0">
              <a:buNone/>
              <a:defRPr sz="1600" b="1"/>
            </a:lvl7pPr>
            <a:lvl8pPr marL="3192549" indent="0">
              <a:buNone/>
              <a:defRPr sz="1600" b="1"/>
            </a:lvl8pPr>
            <a:lvl9pPr marL="3648624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70C3B-0F5E-F64C-B341-E1A9DE8076F3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122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12ACE-5DAB-984D-8398-8C62F44270D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826379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426E-9FF6-0F4C-A397-E7A0E8D64034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122276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7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64" indent="0">
              <a:buNone/>
              <a:defRPr sz="1200"/>
            </a:lvl2pPr>
            <a:lvl3pPr marL="912152" indent="0">
              <a:buNone/>
              <a:defRPr sz="1000"/>
            </a:lvl3pPr>
            <a:lvl4pPr marL="1368240" indent="0">
              <a:buNone/>
              <a:defRPr sz="900"/>
            </a:lvl4pPr>
            <a:lvl5pPr marL="1824314" indent="0">
              <a:buNone/>
              <a:defRPr sz="900"/>
            </a:lvl5pPr>
            <a:lvl6pPr marL="2280390" indent="0">
              <a:buNone/>
              <a:defRPr sz="900"/>
            </a:lvl6pPr>
            <a:lvl7pPr marL="2736475" indent="0">
              <a:buNone/>
              <a:defRPr sz="900"/>
            </a:lvl7pPr>
            <a:lvl8pPr marL="3192549" indent="0">
              <a:buNone/>
              <a:defRPr sz="900"/>
            </a:lvl8pPr>
            <a:lvl9pPr marL="3648624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34EAF-DB65-684C-9A29-026F94CE19AA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14001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64" indent="0">
              <a:buNone/>
              <a:defRPr sz="2800"/>
            </a:lvl2pPr>
            <a:lvl3pPr marL="912152" indent="0">
              <a:buNone/>
              <a:defRPr sz="2400"/>
            </a:lvl3pPr>
            <a:lvl4pPr marL="1368240" indent="0">
              <a:buNone/>
              <a:defRPr sz="2000"/>
            </a:lvl4pPr>
            <a:lvl5pPr marL="1824314" indent="0">
              <a:buNone/>
              <a:defRPr sz="2000"/>
            </a:lvl5pPr>
            <a:lvl6pPr marL="2280390" indent="0">
              <a:buNone/>
              <a:defRPr sz="2000"/>
            </a:lvl6pPr>
            <a:lvl7pPr marL="2736475" indent="0">
              <a:buNone/>
              <a:defRPr sz="2000"/>
            </a:lvl7pPr>
            <a:lvl8pPr marL="3192549" indent="0">
              <a:buNone/>
              <a:defRPr sz="2000"/>
            </a:lvl8pPr>
            <a:lvl9pPr marL="3648624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064" indent="0">
              <a:buNone/>
              <a:defRPr sz="1200"/>
            </a:lvl2pPr>
            <a:lvl3pPr marL="912152" indent="0">
              <a:buNone/>
              <a:defRPr sz="1000"/>
            </a:lvl3pPr>
            <a:lvl4pPr marL="1368240" indent="0">
              <a:buNone/>
              <a:defRPr sz="900"/>
            </a:lvl4pPr>
            <a:lvl5pPr marL="1824314" indent="0">
              <a:buNone/>
              <a:defRPr sz="900"/>
            </a:lvl5pPr>
            <a:lvl6pPr marL="2280390" indent="0">
              <a:buNone/>
              <a:defRPr sz="900"/>
            </a:lvl6pPr>
            <a:lvl7pPr marL="2736475" indent="0">
              <a:buNone/>
              <a:defRPr sz="900"/>
            </a:lvl7pPr>
            <a:lvl8pPr marL="3192549" indent="0">
              <a:buNone/>
              <a:defRPr sz="900"/>
            </a:lvl8pPr>
            <a:lvl9pPr marL="3648624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614EB-4AE2-7441-B4DF-9BAEA17497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01906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A9B0-72EC-7347-BF55-9846E84E2037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1298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591B-ABDB-904B-8063-FADF8B14A9A0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04658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64" indent="0" algn="ctr">
              <a:buNone/>
              <a:defRPr/>
            </a:lvl2pPr>
            <a:lvl3pPr marL="912152" indent="0" algn="ctr">
              <a:buNone/>
              <a:defRPr/>
            </a:lvl3pPr>
            <a:lvl4pPr marL="1368240" indent="0" algn="ctr">
              <a:buNone/>
              <a:defRPr/>
            </a:lvl4pPr>
            <a:lvl5pPr marL="1824314" indent="0" algn="ctr">
              <a:buNone/>
              <a:defRPr/>
            </a:lvl5pPr>
            <a:lvl6pPr marL="2280390" indent="0" algn="ctr">
              <a:buNone/>
              <a:defRPr/>
            </a:lvl6pPr>
            <a:lvl7pPr marL="2736475" indent="0" algn="ctr">
              <a:buNone/>
              <a:defRPr/>
            </a:lvl7pPr>
            <a:lvl8pPr marL="3192549" indent="0" algn="ctr">
              <a:buNone/>
              <a:defRPr/>
            </a:lvl8pPr>
            <a:lvl9pPr marL="36486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E2C95-8C1D-6D49-BE6F-94589B8ADCB5}" type="slidenum">
              <a:rPr lang="en-US" altLang="zh-CN">
                <a:solidFill>
                  <a:srgbClr val="FFFFFF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FFFFFF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7247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71000">
              <a:schemeClr val="accent2">
                <a:lumMod val="50000"/>
              </a:schemeClr>
            </a:gs>
            <a:gs pos="99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ndy_sunset_title2_20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6EB7948D-65B7-4FEC-80B5-36D7629B101D}" type="datetimeFigureOut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7/31/2016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77"/>
            <a:ext cx="2895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 lIns="91345" tIns="45673" rIns="91345" bIns="45673"/>
          <a:lstStyle/>
          <a:p>
            <a:pPr defTabSz="913462"/>
            <a:fld id="{FD99AA8B-2E7A-4BBC-8FDE-CA7CF71DD330}" type="slidenum">
              <a:rPr lang="en-US" smtClean="0">
                <a:solidFill>
                  <a:prstClr val="black"/>
                </a:solidFill>
                <a:latin typeface="Tahoma"/>
              </a:rPr>
              <a:pPr defTabSz="913462"/>
              <a:t>‹#›</a:t>
            </a:fld>
            <a:endParaRPr lang="en-US">
              <a:solidFill>
                <a:prstClr val="black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3822"/>
            <a:ext cx="7772400" cy="933451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152572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"/>
            <a:ext cx="9144000" cy="51525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3" rIns="91345" bIns="45673" rtlCol="0" anchor="ctr"/>
          <a:lstStyle/>
          <a:p>
            <a:pPr algn="ctr" defTabSz="913462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15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video" Target="../media/media1.mov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microsoft.com/office/2007/relationships/media" Target="../media/media1.mov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video" Target="../media/media1.mov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microsoft.com/office/2007/relationships/media" Target="../media/media1.mov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video" Target="../media/media1.mov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microsoft.com/office/2007/relationships/media" Target="../media/media1.mov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video" Target="../media/media1.mov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microsoft.com/office/2007/relationships/media" Target="../media/media1.mov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video" Target="../media/media1.mov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microsoft.com/office/2007/relationships/media" Target="../media/media1.mov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5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01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fld id="{41FAF6CD-6F1E-0847-9E7A-1B0D8F90DD45}" type="slidenum">
              <a:rPr lang="en-US" altLang="zh-CN" smtClean="0">
                <a:ea typeface="宋体" charset="0"/>
                <a:cs typeface="宋体" charset="0"/>
              </a:rPr>
              <a:pPr defTabSz="9120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宋体" pitchFamily="2" charset="-122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pitchFamily="2" charset="-122"/>
          <a:cs typeface="宋体" charset="0"/>
        </a:defRPr>
      </a:lvl5pPr>
      <a:lvl6pPr marL="45599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01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803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403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017" indent="-3420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1pPr>
      <a:lvl2pPr marL="741012" indent="-285021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2pPr>
      <a:lvl3pPr marL="1140018" indent="-22799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3pPr>
      <a:lvl4pPr marL="1596022" indent="-227996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4pPr>
      <a:lvl5pPr marL="2052045" indent="-22799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宋体" pitchFamily="2" charset="-122"/>
          <a:cs typeface="宋体" charset="0"/>
        </a:defRPr>
      </a:lvl5pPr>
      <a:lvl6pPr marL="2508053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4052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0067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6055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1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3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4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59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6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8" tIns="45604" rIns="91208" bIns="456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8" tIns="45604" rIns="91208" bIns="456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1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8" tIns="45604" rIns="91208" bIns="45604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106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51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8" tIns="45604" rIns="91208" bIns="45604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106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1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8" tIns="45604" rIns="91208" bIns="45604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106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21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127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6041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10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817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422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052" indent="-34205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088" indent="-285049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0134" indent="-2280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6186" indent="-22802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2255" indent="-2280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08310" indent="-2280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4355" indent="-2280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0417" indent="-2280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6453" indent="-2280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41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06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0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0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74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335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385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37" algn="l" defTabSz="91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B65B22-ED68-4572-AA8B-EB855585299D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6748C35-A896-4190-AC32-A7A764F039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2" r:id="rId1"/>
    <p:sldLayoutId id="2147486613" r:id="rId2"/>
    <p:sldLayoutId id="2147486614" r:id="rId3"/>
    <p:sldLayoutId id="2147486615" r:id="rId4"/>
    <p:sldLayoutId id="2147486616" r:id="rId5"/>
    <p:sldLayoutId id="2147486617" r:id="rId6"/>
    <p:sldLayoutId id="2147486618" r:id="rId7"/>
    <p:sldLayoutId id="2147486619" r:id="rId8"/>
    <p:sldLayoutId id="2147486620" r:id="rId9"/>
    <p:sldLayoutId id="2147486621" r:id="rId10"/>
    <p:sldLayoutId id="2147486622" r:id="rId11"/>
    <p:sldLayoutId id="2147486623" r:id="rId12"/>
    <p:sldLayoutId id="214748662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912E5D2-6D92-45F6-AC8F-F0CADE4C8F73}" type="datetime1">
              <a:rPr lang="en-C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2016-07-31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2FB439F-DFED-4E34-941B-9C2A30EEFA75}" type="slidenum">
              <a:rPr lang="en-CA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2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6" r:id="rId1"/>
    <p:sldLayoutId id="2147486627" r:id="rId2"/>
    <p:sldLayoutId id="2147486628" r:id="rId3"/>
    <p:sldLayoutId id="2147486629" r:id="rId4"/>
    <p:sldLayoutId id="2147486630" r:id="rId5"/>
    <p:sldLayoutId id="2147486631" r:id="rId6"/>
    <p:sldLayoutId id="2147486632" r:id="rId7"/>
    <p:sldLayoutId id="2147486633" r:id="rId8"/>
    <p:sldLayoutId id="2147486634" r:id="rId9"/>
    <p:sldLayoutId id="2147486635" r:id="rId10"/>
    <p:sldLayoutId id="21474866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5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01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20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659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599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01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803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403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017" indent="-3420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012" indent="-285021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0018" indent="-22799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6022" indent="-227996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2045" indent="-22799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08053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4052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0067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6055" indent="-227996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1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3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4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59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6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98" tIns="45600" rIns="91198" bIns="45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6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ea typeface="宋体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5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ctr" defTabSz="912012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ea typeface="宋体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98" tIns="45600" rIns="91198" bIns="456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2012" fontAlgn="base">
              <a:spcBef>
                <a:spcPct val="0"/>
              </a:spcBef>
              <a:spcAft>
                <a:spcPct val="0"/>
              </a:spcAft>
            </a:pPr>
            <a:fld id="{4E4EA6AB-F224-E446-93D7-97EC00B64BFB}" type="slidenum">
              <a:rPr lang="en-CA" smtClean="0">
                <a:ea typeface="宋体" charset="0"/>
              </a:rPr>
              <a:pPr defTabSz="9120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mtClean="0"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1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59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20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680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40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017" indent="-34201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1012" indent="-2850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0018" indent="-2279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596022" indent="-2279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2045" indent="-2279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08053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4052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0067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76055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1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3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42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5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59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63" algn="l" defTabSz="912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88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9"/>
            <a:ext cx="8001000" cy="792163"/>
          </a:xfrm>
          <a:prstGeom prst="rect">
            <a:avLst/>
          </a:prstGeom>
        </p:spPr>
        <p:txBody>
          <a:bodyPr vert="horz" lIns="91336" tIns="45668" rIns="91336" bIns="45668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336" tIns="45668" rIns="91336" bIns="4566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88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rtlCol="0" anchor="ctr"/>
          <a:lstStyle/>
          <a:p>
            <a:pPr algn="ctr" defTabSz="913368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702" r:id="rId2"/>
    <p:sldLayoutId id="2147485703" r:id="rId3"/>
    <p:sldLayoutId id="2147485704" r:id="rId4"/>
    <p:sldLayoutId id="2147485705" r:id="rId5"/>
    <p:sldLayoutId id="2147485706" r:id="rId6"/>
    <p:sldLayoutId id="2147485707" r:id="rId7"/>
    <p:sldLayoutId id="2147485708" r:id="rId8"/>
    <p:sldLayoutId id="2147485709" r:id="rId9"/>
    <p:sldLayoutId id="2147485710" r:id="rId10"/>
    <p:sldLayoutId id="2147485711" r:id="rId11"/>
    <p:sldLayoutId id="2147485712" r:id="rId12"/>
    <p:sldLayoutId id="2147485713" r:id="rId13"/>
    <p:sldLayoutId id="2147485714" r:id="rId14"/>
    <p:sldLayoutId id="2147485715" r:id="rId15"/>
    <p:sldLayoutId id="2147485716" r:id="rId16"/>
    <p:sldLayoutId id="2147485717" r:id="rId17"/>
    <p:sldLayoutId id="2147485718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3368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3368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3368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3368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3368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3368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1773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6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24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8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0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6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7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7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6" algn="l" defTabSz="913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84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9"/>
            <a:ext cx="8001000" cy="792163"/>
          </a:xfrm>
          <a:prstGeom prst="rect">
            <a:avLst/>
          </a:prstGeom>
        </p:spPr>
        <p:txBody>
          <a:bodyPr vert="horz" lIns="91340" tIns="45671" rIns="91340" bIns="45671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340" tIns="45671" rIns="91340" bIns="4567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84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  <p:sldLayoutId id="2147486281" r:id="rId8"/>
    <p:sldLayoutId id="2147486282" r:id="rId9"/>
    <p:sldLayoutId id="2147486283" r:id="rId10"/>
    <p:sldLayoutId id="2147486284" r:id="rId11"/>
    <p:sldLayoutId id="2147486285" r:id="rId12"/>
    <p:sldLayoutId id="2147486286" r:id="rId13"/>
    <p:sldLayoutId id="2147486287" r:id="rId14"/>
    <p:sldLayoutId id="2147486288" r:id="rId15"/>
    <p:sldLayoutId id="2147486289" r:id="rId16"/>
    <p:sldLayoutId id="2147486290" r:id="rId17"/>
    <p:sldLayoutId id="2147486291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3415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1902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8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20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3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1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81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9"/>
            <a:ext cx="8001000" cy="792163"/>
          </a:xfrm>
          <a:prstGeom prst="rect">
            <a:avLst/>
          </a:prstGeom>
        </p:spPr>
        <p:txBody>
          <a:bodyPr vert="horz" lIns="91340" tIns="45671" rIns="91340" bIns="45671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340" tIns="45671" rIns="91340" bIns="4567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81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966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9" r:id="rId1"/>
    <p:sldLayoutId id="2147486360" r:id="rId2"/>
    <p:sldLayoutId id="2147486361" r:id="rId3"/>
    <p:sldLayoutId id="2147486362" r:id="rId4"/>
    <p:sldLayoutId id="2147486363" r:id="rId5"/>
    <p:sldLayoutId id="2147486364" r:id="rId6"/>
    <p:sldLayoutId id="2147486365" r:id="rId7"/>
    <p:sldLayoutId id="2147486366" r:id="rId8"/>
    <p:sldLayoutId id="2147486367" r:id="rId9"/>
    <p:sldLayoutId id="2147486368" r:id="rId10"/>
    <p:sldLayoutId id="2147486369" r:id="rId11"/>
    <p:sldLayoutId id="2147486370" r:id="rId12"/>
    <p:sldLayoutId id="2147486371" r:id="rId13"/>
    <p:sldLayoutId id="2147486372" r:id="rId14"/>
    <p:sldLayoutId id="2147486373" r:id="rId15"/>
    <p:sldLayoutId id="2147486374" r:id="rId16"/>
    <p:sldLayoutId id="2147486375" r:id="rId17"/>
    <p:sldLayoutId id="2147486376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3415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1902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8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20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3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1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77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9"/>
            <a:ext cx="8001000" cy="792163"/>
          </a:xfrm>
          <a:prstGeom prst="rect">
            <a:avLst/>
          </a:prstGeom>
        </p:spPr>
        <p:txBody>
          <a:bodyPr vert="horz" lIns="91340" tIns="45671" rIns="91340" bIns="45671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340" tIns="45671" rIns="91340" bIns="4567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77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913415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42" r:id="rId4"/>
    <p:sldLayoutId id="2147486443" r:id="rId5"/>
    <p:sldLayoutId id="2147486444" r:id="rId6"/>
    <p:sldLayoutId id="2147486445" r:id="rId7"/>
    <p:sldLayoutId id="2147486446" r:id="rId8"/>
    <p:sldLayoutId id="2147486447" r:id="rId9"/>
    <p:sldLayoutId id="2147486448" r:id="rId10"/>
    <p:sldLayoutId id="2147486449" r:id="rId11"/>
    <p:sldLayoutId id="2147486450" r:id="rId12"/>
    <p:sldLayoutId id="2147486451" r:id="rId13"/>
    <p:sldLayoutId id="2147486452" r:id="rId14"/>
    <p:sldLayoutId id="2147486453" r:id="rId15"/>
    <p:sldLayoutId id="2147486454" r:id="rId16"/>
    <p:sldLayoutId id="2147486455" r:id="rId17"/>
    <p:sldLayoutId id="2147486456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3415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3415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1902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8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20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3" indent="-228351" algn="l" defTabSz="913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0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7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1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3" algn="l" defTabSz="913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2" tIns="45607" rIns="91212" bIns="456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2" tIns="45607" rIns="91212" bIns="456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1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2" tIns="45607" rIns="91212" bIns="45607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15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51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2" tIns="45607" rIns="91212" bIns="45607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defTabSz="912152"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1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2" tIns="45607" rIns="91212" bIns="45607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2152" fontAlgn="base">
              <a:spcBef>
                <a:spcPct val="0"/>
              </a:spcBef>
              <a:spcAft>
                <a:spcPct val="0"/>
              </a:spcAft>
            </a:pPr>
            <a:fld id="{BEA5134C-19D3-484C-A285-2FF312B8967F}" type="slidenum">
              <a:rPr lang="en-US" altLang="zh-CN" smtClean="0">
                <a:solidFill>
                  <a:srgbClr val="FFFFFF"/>
                </a:solidFill>
                <a:ea typeface="宋体" charset="0"/>
                <a:cs typeface="宋体" charset="0"/>
              </a:rPr>
              <a:pPr defTabSz="91215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364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  <a:cs typeface="宋体" charset="0"/>
        </a:defRPr>
      </a:lvl5pPr>
      <a:lvl6pPr marL="45606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6pPr>
      <a:lvl7pPr marL="91215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7pPr>
      <a:lvl8pPr marL="136824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8pPr>
      <a:lvl9pPr marL="182431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宋体" charset="-122"/>
        </a:defRPr>
      </a:lvl9pPr>
    </p:titleStyle>
    <p:bodyStyle>
      <a:lvl1pPr marL="342069" indent="-34206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1pPr>
      <a:lvl2pPr marL="741126" indent="-285063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2pPr>
      <a:lvl3pPr marL="1140192" indent="-22803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3pPr>
      <a:lvl4pPr marL="1596268" indent="-228032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4pPr>
      <a:lvl5pPr marL="2052360" indent="-22803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宋体" charset="0"/>
        </a:defRPr>
      </a:lvl5pPr>
      <a:lvl6pPr marL="2508438" indent="-22803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64507" indent="-22803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0592" indent="-22803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76652" indent="-22803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64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52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40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4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0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5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49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24" algn="l" defTabSz="912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51000"/>
                <a:lumOff val="49000"/>
              </a:schemeClr>
            </a:gs>
            <a:gs pos="41000">
              <a:schemeClr val="bg2">
                <a:lumMod val="7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e.mov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431771"/>
            <a:ext cx="9144000" cy="1428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9"/>
            <a:ext cx="8001000" cy="792163"/>
          </a:xfrm>
          <a:prstGeom prst="rect">
            <a:avLst/>
          </a:prstGeom>
        </p:spPr>
        <p:txBody>
          <a:bodyPr vert="horz" lIns="91345" tIns="45673" rIns="91345" bIns="45673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35051"/>
            <a:ext cx="8001000" cy="4343400"/>
          </a:xfrm>
          <a:prstGeom prst="rect">
            <a:avLst/>
          </a:prstGeom>
        </p:spPr>
        <p:txBody>
          <a:bodyPr vert="horz" lIns="91345" tIns="45673" rIns="91345" bIns="4567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431744"/>
            <a:ext cx="914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-4187" y="5431771"/>
            <a:ext cx="9144000" cy="1428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3" rIns="91345" bIns="45673" rtlCol="0" anchor="ctr"/>
          <a:lstStyle/>
          <a:p>
            <a:pPr algn="ctr" defTabSz="913462"/>
            <a:endParaRPr lang="en-US">
              <a:solidFill>
                <a:prstClr val="white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4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80" r:id="rId1"/>
    <p:sldLayoutId id="2147486581" r:id="rId2"/>
    <p:sldLayoutId id="2147486582" r:id="rId3"/>
    <p:sldLayoutId id="2147486583" r:id="rId4"/>
    <p:sldLayoutId id="2147486584" r:id="rId5"/>
    <p:sldLayoutId id="2147486585" r:id="rId6"/>
    <p:sldLayoutId id="2147486586" r:id="rId7"/>
    <p:sldLayoutId id="2147486587" r:id="rId8"/>
    <p:sldLayoutId id="2147486588" r:id="rId9"/>
    <p:sldLayoutId id="2147486589" r:id="rId10"/>
    <p:sldLayoutId id="2147486590" r:id="rId11"/>
    <p:sldLayoutId id="2147486591" r:id="rId12"/>
    <p:sldLayoutId id="2147486592" r:id="rId13"/>
    <p:sldLayoutId id="2147486593" r:id="rId14"/>
    <p:sldLayoutId id="2147486594" r:id="rId15"/>
    <p:sldLayoutId id="2147486595" r:id="rId16"/>
    <p:sldLayoutId id="2147486596" r:id="rId17"/>
    <p:sldLayoutId id="2147486597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3462" rtl="0" eaLnBrk="1" latinLnBrk="0" hangingPunct="1">
        <a:spcBef>
          <a:spcPct val="0"/>
        </a:spcBef>
        <a:buNone/>
        <a:defRPr sz="4000" kern="120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3462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913462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l" defTabSz="913462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l" defTabSz="913462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0" indent="0" algn="l" defTabSz="913462" rtl="0" eaLnBrk="1" latinLnBrk="0" hangingPunct="1">
        <a:spcBef>
          <a:spcPct val="20000"/>
        </a:spcBef>
        <a:buFontTx/>
        <a:buNone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2031" indent="-228363" algn="l" defTabSz="9134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0" indent="-228363" algn="l" defTabSz="9134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95" indent="-228363" algn="l" defTabSz="9134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21" indent="-228363" algn="l" defTabSz="9134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31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4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ahUKEwiW9I7ajL3LAhXkkIMKHSGaAwAQjRwIBw&amp;url=http://pic.shenshi777.com/m/view.php?aid%3D43&amp;psig=AFQjCNE-pm2JGRblUN-W22nES2uoN3p5oQ&amp;ust=145793906736671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74" y="4235531"/>
            <a:ext cx="7561263" cy="12811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>
                <a:latin typeface="Tahoma" charset="0"/>
                <a:ea typeface="華康古印體" charset="0"/>
                <a:cs typeface="華康古印體" charset="0"/>
              </a:rPr>
              <a:t>請預備我們的心</a:t>
            </a:r>
            <a:r>
              <a:rPr lang="zh-CN" altLang="en-US">
                <a:latin typeface="Tahoma" charset="0"/>
                <a:ea typeface="華康古印體" charset="0"/>
                <a:cs typeface="華康古印體" charset="0"/>
              </a:rPr>
              <a:t>來敬拜 神</a:t>
            </a:r>
          </a:p>
          <a:p>
            <a:pPr>
              <a:lnSpc>
                <a:spcPct val="80000"/>
              </a:lnSpc>
            </a:pPr>
            <a:r>
              <a:rPr lang="en-US" altLang="zh-CN" sz="2800">
                <a:latin typeface="Tahoma" charset="0"/>
                <a:ea typeface="華康古印體" charset="0"/>
                <a:cs typeface="華康古印體" charset="0"/>
              </a:rPr>
              <a:t>Let’s prepare our hearts to worship God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547813" y="5370549"/>
            <a:ext cx="5486400" cy="86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98" tIns="45600" rIns="91198" bIns="456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ctr" defTabSz="91201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崇拜時</a:t>
            </a:r>
            <a:r>
              <a:rPr lang="en-US" altLang="zh-TW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﹐</a:t>
            </a:r>
            <a:r>
              <a:rPr lang="zh-TW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華康流葉體" charset="0"/>
                <a:cs typeface="華康流葉體" charset="0"/>
              </a:rPr>
              <a:t>請將手機關閉</a:t>
            </a:r>
          </a:p>
          <a:p>
            <a:pPr algn="ctr" defTabSz="91201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華康圓緣體W4(P)" charset="0"/>
                <a:ea typeface="華康圓緣體W4(P)" charset="0"/>
                <a:cs typeface="華康圓緣體W4(P)" charset="0"/>
              </a:rPr>
              <a:t>Please turn off your cell phone</a:t>
            </a:r>
          </a:p>
        </p:txBody>
      </p:sp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2771784" y="328180"/>
            <a:ext cx="3917235" cy="5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98" tIns="45600" rIns="91198" bIns="45600" anchor="ctr">
            <a:spAutoFit/>
          </a:bodyPr>
          <a:lstStyle/>
          <a:p>
            <a:pPr defTabSz="912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渥太華生命河靈糧堂</a:t>
            </a:r>
            <a:r>
              <a:rPr lang="zh-CN" altLang="en-US" sz="320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 </a:t>
            </a:r>
          </a:p>
        </p:txBody>
      </p:sp>
      <p:sp>
        <p:nvSpPr>
          <p:cNvPr id="32773" name="Rectangle 10"/>
          <p:cNvSpPr>
            <a:spLocks noChangeArrowheads="1"/>
          </p:cNvSpPr>
          <p:nvPr/>
        </p:nvSpPr>
        <p:spPr bwMode="auto">
          <a:xfrm>
            <a:off x="2411435" y="894843"/>
            <a:ext cx="5115131" cy="46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98" tIns="45600" rIns="91198" bIns="45600" anchor="ctr">
            <a:spAutoFit/>
          </a:bodyPr>
          <a:lstStyle/>
          <a:p>
            <a:pPr defTabSz="912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Tahoma" charset="0"/>
                <a:ea typeface="宋体" charset="0"/>
                <a:cs typeface="宋体" charset="0"/>
              </a:rPr>
              <a:t>Ottawa River of life Christian Church </a:t>
            </a:r>
          </a:p>
        </p:txBody>
      </p: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2484438" y="1795585"/>
            <a:ext cx="4032250" cy="110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>
            <a:spAutoFit/>
          </a:bodyPr>
          <a:lstStyle/>
          <a:p>
            <a:pPr defTabSz="912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6600">
                <a:solidFill>
                  <a:srgbClr val="000099"/>
                </a:solidFill>
                <a:latin typeface="Tahoma" charset="0"/>
                <a:ea typeface="華康古印體" charset="0"/>
                <a:cs typeface="華康古印體" charset="0"/>
              </a:rPr>
              <a:t>主日崇拜</a:t>
            </a:r>
            <a:endParaRPr lang="zh-CN" altLang="en-US" sz="6600">
              <a:solidFill>
                <a:srgbClr val="000099"/>
              </a:solidFill>
              <a:latin typeface="Tahoma" charset="0"/>
              <a:ea typeface="華康古印體" charset="0"/>
              <a:cs typeface="華康古印體" charset="0"/>
            </a:endParaRP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2627362" y="2844364"/>
            <a:ext cx="3366561" cy="5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98" tIns="45600" rIns="91198" bIns="45600" anchor="ctr">
            <a:spAutoFit/>
          </a:bodyPr>
          <a:lstStyle/>
          <a:p>
            <a:pPr defTabSz="912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>
                <a:solidFill>
                  <a:srgbClr val="000099"/>
                </a:solidFill>
                <a:latin typeface="Tahoma" charset="0"/>
                <a:ea typeface="新細明體" charset="0"/>
                <a:cs typeface="新細明體" charset="0"/>
              </a:rPr>
              <a:t>Sunday Service</a:t>
            </a:r>
            <a:endParaRPr lang="en-US" altLang="zh-CN" sz="3200">
              <a:solidFill>
                <a:srgbClr val="000099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32776" name="Picture 8" descr="orolcc-logo-cle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0096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306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3/7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4/7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5/7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4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[ </a:t>
            </a:r>
            <a:r>
              <a:rPr lang="zh-TW" altLang="en-US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四</a:t>
            </a: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面受</a:t>
            </a:r>
            <a:r>
              <a:rPr lang="zh-TW" altLang="en-US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敵  卻</a:t>
            </a: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不被困住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心裡作</a:t>
            </a:r>
            <a:r>
              <a:rPr lang="zh-TW" altLang="en-US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難  卻</a:t>
            </a: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不至失望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至暫至輕的苦楚要成就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極重無</a:t>
            </a:r>
            <a:r>
              <a:rPr lang="zh-TW" altLang="en-US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比 永</a:t>
            </a:r>
            <a:r>
              <a:rPr lang="zh-TW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遠的榮</a:t>
            </a:r>
            <a:r>
              <a:rPr lang="zh-TW" altLang="en-US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耀 </a:t>
            </a:r>
            <a:r>
              <a:rPr lang="en-US" altLang="zh-TW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]</a:t>
            </a:r>
            <a:r>
              <a:rPr lang="en-US" altLang="zh-TW" sz="2800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x2</a:t>
            </a:r>
            <a:endParaRPr lang="en-US" altLang="zh-CN" sz="2800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6/7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5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[7/7]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在你寶座前 有一道生命水流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我們進前來 謙卑等候領受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在你同在中 有滿足的喜樂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聖靈請你來 自由運行這地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Arial" charset="0"/>
              </a:rPr>
              <a:t>1/7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在你寶座前 有一道生命水流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我們進前來 謙卑等候領受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在你同在中 有滿足的喜樂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聖靈請你來 自由運行這地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charset="0"/>
              </a:rPr>
              <a:t>2/7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聖靈的江河流啊流</a:t>
            </a:r>
            <a:endParaRPr lang="en-CA" altLang="zh-CN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自由湧流在這地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在我的裏面 生命活水不停息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聖靈的江河自由湧流到無盡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我們歡迎你 聖靈我們愛你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Arial" charset="0"/>
              </a:rPr>
              <a:t>3/7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4340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3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在你寶座前 有一道生命水流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我們進前來 謙卑等候領受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在你同在中 有滿足的喜樂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聖靈請你來 自由運行這地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charset="0"/>
              </a:rPr>
              <a:t>4/7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聖靈的江河流啊流</a:t>
            </a:r>
            <a:endParaRPr lang="en-CA" altLang="zh-CN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自由湧流在這地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在我的裏面 生命活水不停息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聖靈的江河自由湧流到無盡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我們歡迎你 聖靈我們愛你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charset="0"/>
              </a:rPr>
              <a:t>5/7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4340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 dirty="0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US" sz="38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祢仰臉 保守祢所愛的</a:t>
            </a:r>
          </a:p>
          <a:p>
            <a:pPr algn="ctr" defTabSz="914400" eaLnBrk="1" hangingPunct="1">
              <a:buFontTx/>
              <a:buNone/>
            </a:pPr>
            <a:r>
              <a:rPr lang="zh-CN" altLang="en-US" sz="38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祢護庇 永遠不離不棄</a:t>
            </a:r>
          </a:p>
          <a:p>
            <a:pPr algn="ctr" defTabSz="914400" eaLnBrk="1" hangingPunct="1">
              <a:buFontTx/>
              <a:buNone/>
            </a:pPr>
            <a:r>
              <a:rPr lang="zh-CN" altLang="en-US" sz="38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祢將我 從淤泥裡捧起</a:t>
            </a:r>
            <a:endParaRPr lang="zh-CN" altLang="en-CA" sz="3800" dirty="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CA" sz="38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放我在祢的手心</a:t>
            </a:r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1/</a:t>
            </a:r>
            <a:r>
              <a:rPr lang="en-US" altLang="zh-TW" sz="1500" b="1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6</a:t>
            </a:r>
          </a:p>
        </p:txBody>
      </p:sp>
      <p:pic>
        <p:nvPicPr>
          <p:cNvPr id="1434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</a:t>
            </a:r>
            <a:endParaRPr lang="en-CA" altLang="zh-CN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自由地運行在這地</a:t>
            </a:r>
            <a:endParaRPr lang="en-US" altLang="zh-CN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3400" b="1" dirty="0" smtClean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TW" altLang="en-US" sz="3400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我心</a:t>
            </a:r>
            <a:r>
              <a:rPr lang="zh-TW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渴慕</a:t>
            </a:r>
            <a:r>
              <a:rPr lang="zh-TW" altLang="en-US" sz="3400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你 我</a:t>
            </a:r>
            <a:r>
              <a:rPr lang="zh-TW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靈渴慕</a:t>
            </a:r>
            <a:r>
              <a:rPr lang="zh-TW" altLang="en-US" sz="3400" b="1" dirty="0" smtClean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你</a:t>
            </a:r>
            <a:endParaRPr lang="en-US" altLang="zh-TW" sz="3400" b="1" dirty="0" smtClean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zh-CN" sz="3800" dirty="0" smtClean="0">
                <a:solidFill>
                  <a:prstClr val="black"/>
                </a:solidFill>
                <a:latin typeface="Arial" charset="0"/>
                <a:ea typeface="楷体" pitchFamily="49" charset="-122"/>
              </a:rPr>
              <a:t>		</a:t>
            </a:r>
            <a:endParaRPr lang="en-US" altLang="zh-CN" sz="3800" dirty="0">
              <a:solidFill>
                <a:prstClr val="black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 typeface="Arial" charset="0"/>
              <a:buNone/>
            </a:pPr>
            <a:endParaRPr lang="en-CA" altLang="zh-CN" sz="4000" dirty="0">
              <a:solidFill>
                <a:prstClr val="black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charset="0"/>
              </a:rPr>
              <a:t>6/7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741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Yanglu\shawn\Church\ORO songs\江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606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331913" y="836613"/>
            <a:ext cx="6480175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聖靈的江河流啊流</a:t>
            </a:r>
            <a:endParaRPr lang="en-CA" altLang="zh-CN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自由湧流在這地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在我的裏面 生命活水不停息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聖靈的江河自由湧流到無盡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zh-CN" altLang="en-US" sz="3400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我們歡迎你 聖靈我們愛你</a:t>
            </a:r>
            <a:endParaRPr lang="en-CA" altLang="en-US" sz="3400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black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聖靈的江河</a:t>
            </a:r>
            <a:r>
              <a:rPr lang="zh-CN" altLang="en-US" sz="1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CA" altLang="zh-CN" sz="1400" b="1" dirty="0">
                <a:solidFill>
                  <a:prstClr val="black"/>
                </a:solidFill>
                <a:latin typeface="Arial" charset="0"/>
              </a:rPr>
              <a:t>[</a:t>
            </a:r>
            <a:r>
              <a:rPr lang="en-US" altLang="zh-CN" sz="1400" b="1" dirty="0">
                <a:solidFill>
                  <a:prstClr val="black"/>
                </a:solidFill>
                <a:latin typeface="Arial" charset="0"/>
              </a:rPr>
              <a:t>7/7]</a:t>
            </a:r>
            <a:endParaRPr lang="en-CA" altLang="en-US" sz="1400" b="1" dirty="0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8436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5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908050"/>
            <a:ext cx="7632700" cy="5434013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TW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耶穌 聖潔公義救主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彰顯神的智慧能力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CN" altLang="en-CA" sz="3400" b="1" dirty="0" smtClean="0">
                <a:latin typeface="楷体" pitchFamily="49" charset="-122"/>
                <a:ea typeface="楷体" pitchFamily="49" charset="-122"/>
              </a:rPr>
              <a:t>祢</a:t>
            </a: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的愛是何等長闊高深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滿有豐富無窮的恩典</a:t>
            </a: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US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zh-CN" altLang="en-CA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r>
              <a:rPr lang="zh-TW" altLang="en-CA" sz="1800" b="1" dirty="0" smtClean="0">
                <a:latin typeface="楷体" pitchFamily="49" charset="-122"/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楷体" pitchFamily="49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1/6</a:t>
            </a:r>
            <a:r>
              <a:rPr lang="en-CA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908050"/>
            <a:ext cx="7632700" cy="5434013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TW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耶穌 權柄統管萬有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配得榮耀尊貴頌贊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我以心靈誠實盡情敬拜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坐在寶座上深愛我的主</a:t>
            </a:r>
            <a:endParaRPr lang="en-CA" altLang="zh-CN" sz="34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US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zh-CN" altLang="en-CA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r>
              <a:rPr lang="zh-TW" altLang="en-CA" sz="1800" b="1" dirty="0" smtClean="0">
                <a:latin typeface="楷体" pitchFamily="49" charset="-122"/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楷体" pitchFamily="49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2/6</a:t>
            </a:r>
            <a:r>
              <a:rPr lang="en-CA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874713"/>
            <a:ext cx="7488238" cy="5434012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TW" altLang="en-CA" sz="3000" b="1" dirty="0" smtClean="0">
              <a:ea typeface="宋体" pitchFamily="2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舉起我的心來敬拜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zh-TW" altLang="en-CA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用生命來回應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r>
              <a:rPr lang="zh-TW" altLang="en-CA" sz="3400" b="1" dirty="0" smtClean="0">
                <a:ea typeface="楷体" pitchFamily="49" charset="-122"/>
              </a:rPr>
              <a:t>的愛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哦，我的主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讓我單單在乎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zh-TW" altLang="en-CA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盡情的敬拜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en-US" altLang="zh-CN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CN" altLang="en-CA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en-US" altLang="zh-CN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CN" altLang="en-CA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1800" b="1" dirty="0" smtClean="0"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宋体" pitchFamily="2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3/6</a:t>
            </a:r>
            <a:r>
              <a:rPr lang="en-CA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908050"/>
            <a:ext cx="7632700" cy="5434013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TW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耶穌 聖潔公義救主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彰顯神的智慧能力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CN" altLang="en-CA" sz="3400" b="1" dirty="0" smtClean="0">
                <a:latin typeface="楷体" pitchFamily="49" charset="-122"/>
                <a:ea typeface="楷体" pitchFamily="49" charset="-122"/>
              </a:rPr>
              <a:t>祢</a:t>
            </a: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的愛是何等長闊高深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滿有豐富無窮的恩典</a:t>
            </a: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US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zh-CN" altLang="en-CA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r>
              <a:rPr lang="zh-TW" altLang="en-CA" sz="1800" b="1" dirty="0" smtClean="0">
                <a:latin typeface="楷体" pitchFamily="49" charset="-122"/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楷体" pitchFamily="49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4/6</a:t>
            </a:r>
            <a:r>
              <a:rPr lang="en-CA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908050"/>
            <a:ext cx="7632700" cy="5434013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TW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耶穌 權柄統管萬有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配得榮耀尊貴頌贊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我以心靈誠實盡情敬拜</a:t>
            </a:r>
          </a:p>
          <a:p>
            <a:pPr marL="533400" indent="-533400" algn="ctr" eaLnBrk="1" hangingPunct="1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zh-TW" altLang="en-CA" sz="3400" b="1" dirty="0" smtClean="0">
                <a:latin typeface="楷体" pitchFamily="49" charset="-122"/>
                <a:ea typeface="楷体" pitchFamily="49" charset="-122"/>
              </a:rPr>
              <a:t>坐在寶座上深愛我的主</a:t>
            </a:r>
            <a:endParaRPr lang="en-CA" altLang="zh-CN" sz="34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CA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en-US" altLang="zh-CN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endParaRPr lang="zh-CN" altLang="en-CA" sz="4000" b="1" dirty="0" smtClean="0">
              <a:latin typeface="楷体" pitchFamily="49" charset="-122"/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r>
              <a:rPr lang="zh-TW" altLang="en-CA" sz="1800" b="1" dirty="0" smtClean="0">
                <a:latin typeface="楷体" pitchFamily="49" charset="-122"/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楷体" pitchFamily="49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5/6</a:t>
            </a:r>
            <a:r>
              <a:rPr lang="en-CA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874713"/>
            <a:ext cx="7488238" cy="5434012"/>
          </a:xfrm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TW" altLang="en-CA" sz="3000" b="1" dirty="0" smtClean="0">
              <a:ea typeface="宋体" pitchFamily="2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舉起我的心來敬拜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zh-TW" altLang="en-CA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用生命來回應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r>
              <a:rPr lang="zh-TW" altLang="en-CA" sz="3400" b="1" dirty="0" smtClean="0">
                <a:ea typeface="楷体" pitchFamily="49" charset="-122"/>
              </a:rPr>
              <a:t>的愛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哦，我的主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讓我單單在乎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zh-TW" altLang="en-CA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3400" b="1" dirty="0" smtClean="0">
                <a:ea typeface="楷体" pitchFamily="49" charset="-122"/>
              </a:rPr>
              <a:t>盡情的敬拜</a:t>
            </a:r>
            <a:r>
              <a:rPr lang="zh-CN" altLang="en-CA" sz="3400" b="1" dirty="0" smtClean="0">
                <a:ea typeface="楷体" pitchFamily="49" charset="-122"/>
              </a:rPr>
              <a:t>祢</a:t>
            </a:r>
            <a:endParaRPr lang="en-US" altLang="zh-CN" sz="34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CN" altLang="en-CA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en-US" altLang="zh-CN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zh-CN" altLang="en-CA" sz="3000" b="1" dirty="0" smtClean="0">
              <a:ea typeface="楷体" pitchFamily="49" charset="-122"/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zh-TW" altLang="en-CA" sz="1800" b="1" dirty="0" smtClean="0">
                <a:ea typeface="楷体" pitchFamily="49" charset="-122"/>
              </a:rPr>
              <a:t>盡</a:t>
            </a:r>
            <a:r>
              <a:rPr lang="zh-CN" altLang="en-CA" sz="1800" b="1" dirty="0" smtClean="0">
                <a:latin typeface="宋体" pitchFamily="2" charset="-122"/>
                <a:ea typeface="楷体" pitchFamily="49" charset="-122"/>
              </a:rPr>
              <a:t>情的敬拜</a:t>
            </a:r>
            <a:r>
              <a:rPr lang="zh-CN" altLang="en-CA" sz="1400" b="1" dirty="0" smtClean="0"/>
              <a:t> </a:t>
            </a:r>
            <a:r>
              <a:rPr lang="zh-CN" alt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[6/6</a:t>
            </a:r>
            <a:r>
              <a:rPr lang="en-CA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55755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歡迎 </a:t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Warm Welcome</a:t>
            </a: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52" y="6111816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3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55755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兒童信息</a:t>
            </a:r>
            <a:r>
              <a:rPr lang="en-US" altLang="zh-TW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5400" dirty="0" smtClean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Children Message</a:t>
            </a:r>
            <a:endParaRPr lang="en-US" altLang="zh-TW" sz="5400" dirty="0">
              <a:solidFill>
                <a:srgbClr val="FFFF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52" y="6111816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4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我憑著信心領取 祢豐盛的應許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世界也不能奪去 神美好的旨意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我憑著信心領取 祢恩典永不止息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看見美好應許成就 榮耀全都歸於祢</a:t>
            </a:r>
            <a:r>
              <a:rPr lang="en-CA" altLang="zh-CN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2/6</a:t>
            </a:r>
            <a:endParaRPr lang="en-US" altLang="zh-TW" sz="1500" b="1" dirty="0">
              <a:solidFill>
                <a:srgbClr val="000000"/>
              </a:solidFill>
              <a:latin typeface="SimHei" pitchFamily="49" charset="-122"/>
              <a:ea typeface="SimHei" pitchFamily="49" charset="-122"/>
              <a:cs typeface="新細明體" charset="0"/>
            </a:endParaRP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15366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5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08155"/>
            <a:ext cx="7772400" cy="3095625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報告 </a:t>
            </a:r>
            <a:br>
              <a:rPr lang="zh-TW" altLang="en-US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US" altLang="zh-TW" sz="5400" dirty="0">
                <a:solidFill>
                  <a:srgbClr val="FFFF00"/>
                </a:solidFill>
                <a:latin typeface="Arial" charset="0"/>
                <a:ea typeface="MS Gothic" charset="0"/>
                <a:cs typeface="MS Gothic" charset="0"/>
              </a:rPr>
              <a:t>Announcement</a:t>
            </a:r>
          </a:p>
        </p:txBody>
      </p:sp>
      <p:pic>
        <p:nvPicPr>
          <p:cNvPr id="3" name="Picture 2" descr="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72" y="6357466"/>
            <a:ext cx="1921328" cy="4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3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16" y="117560"/>
            <a:ext cx="9143984" cy="6641571"/>
          </a:xfrm>
        </p:spPr>
        <p:txBody>
          <a:bodyPr/>
          <a:lstStyle/>
          <a:p>
            <a:pPr algn="l"/>
            <a:endParaRPr lang="zh-Hant" altLang="en-US" sz="2800" dirty="0">
              <a:solidFill>
                <a:srgbClr val="FF0000"/>
              </a:solidFill>
            </a:endParaRPr>
          </a:p>
          <a:p>
            <a:pPr algn="l"/>
            <a:r>
              <a:rPr lang="zh-TW" altLang="zh-Hant" sz="2800" dirty="0">
                <a:solidFill>
                  <a:srgbClr val="FF0000"/>
                </a:solidFill>
              </a:rPr>
              <a:t>1</a:t>
            </a:r>
            <a:r>
              <a:rPr lang="zh-Hant" altLang="en-US" sz="2800" dirty="0" smtClean="0">
                <a:solidFill>
                  <a:srgbClr val="FF0000"/>
                </a:solidFill>
              </a:rPr>
              <a:t>、</a:t>
            </a:r>
            <a:r>
              <a:rPr lang="en-US" altLang="zh-Hant" sz="2800" dirty="0" smtClean="0">
                <a:solidFill>
                  <a:srgbClr val="FF0000"/>
                </a:solidFill>
              </a:rPr>
              <a:t>7</a:t>
            </a:r>
            <a:r>
              <a:rPr lang="zh-Hant" altLang="en-US" sz="2800" dirty="0" smtClean="0">
                <a:solidFill>
                  <a:srgbClr val="FF0000"/>
                </a:solidFill>
              </a:rPr>
              <a:t>月</a:t>
            </a:r>
            <a:r>
              <a:rPr lang="en-US" altLang="zh-Hant" sz="2800" dirty="0">
                <a:solidFill>
                  <a:srgbClr val="FF0000"/>
                </a:solidFill>
              </a:rPr>
              <a:t>27-8</a:t>
            </a:r>
            <a:r>
              <a:rPr lang="zh-Hant" altLang="en-US" sz="2800" dirty="0">
                <a:solidFill>
                  <a:srgbClr val="FF0000"/>
                </a:solidFill>
              </a:rPr>
              <a:t>月</a:t>
            </a:r>
            <a:r>
              <a:rPr lang="en-US" altLang="zh-Hant" sz="2800" dirty="0">
                <a:solidFill>
                  <a:srgbClr val="FF0000"/>
                </a:solidFill>
              </a:rPr>
              <a:t>16</a:t>
            </a:r>
            <a:r>
              <a:rPr lang="zh-Hant" altLang="en-US" sz="2800" dirty="0">
                <a:solidFill>
                  <a:srgbClr val="FF0000"/>
                </a:solidFill>
              </a:rPr>
              <a:t>日張牧師帶領青少年在亞洲短宣，期間教會事務請聯絡林芳鈺姊妹。請大家在禱告中記念短宣隊的服事，願主使用，成為當地的祝福。</a:t>
            </a:r>
          </a:p>
          <a:p>
            <a:pPr algn="l"/>
            <a:endParaRPr lang="zh-Hant" altLang="en-US" sz="2800" dirty="0">
              <a:solidFill>
                <a:srgbClr val="FF0000"/>
              </a:solidFill>
            </a:endParaRPr>
          </a:p>
          <a:p>
            <a:pPr algn="l"/>
            <a:endParaRPr lang="zh-Hant" altLang="en-US" sz="2800" dirty="0">
              <a:solidFill>
                <a:srgbClr val="FF0000"/>
              </a:solidFill>
            </a:endParaRPr>
          </a:p>
          <a:p>
            <a:pPr algn="l"/>
            <a:r>
              <a:rPr lang="zh-TW" altLang="zh-Hant" sz="2800" dirty="0">
                <a:solidFill>
                  <a:srgbClr val="FF0000"/>
                </a:solidFill>
              </a:rPr>
              <a:t>2</a:t>
            </a:r>
            <a:r>
              <a:rPr lang="zh-Hant" altLang="en-US" sz="2800" dirty="0" smtClean="0">
                <a:solidFill>
                  <a:srgbClr val="FF0000"/>
                </a:solidFill>
              </a:rPr>
              <a:t>、</a:t>
            </a:r>
            <a:r>
              <a:rPr lang="zh-Hant" altLang="en-US" sz="2800" dirty="0">
                <a:solidFill>
                  <a:srgbClr val="FF0000"/>
                </a:solidFill>
              </a:rPr>
              <a:t>暑假</a:t>
            </a:r>
            <a:r>
              <a:rPr lang="en-US" altLang="zh-Hant" sz="2800" dirty="0">
                <a:solidFill>
                  <a:srgbClr val="FF0000"/>
                </a:solidFill>
              </a:rPr>
              <a:t>7-8</a:t>
            </a:r>
            <a:r>
              <a:rPr lang="zh-Hant" altLang="en-US" sz="2800" dirty="0">
                <a:solidFill>
                  <a:srgbClr val="FF0000"/>
                </a:solidFill>
              </a:rPr>
              <a:t>月主日學暫停。秋季主日學（</a:t>
            </a:r>
            <a:r>
              <a:rPr lang="en-US" altLang="zh-Hant" sz="2800" dirty="0">
                <a:solidFill>
                  <a:srgbClr val="FF0000"/>
                </a:solidFill>
              </a:rPr>
              <a:t>9</a:t>
            </a:r>
            <a:r>
              <a:rPr lang="zh-Hant" altLang="en-US" sz="2800" dirty="0">
                <a:solidFill>
                  <a:srgbClr val="FF0000"/>
                </a:solidFill>
              </a:rPr>
              <a:t>－</a:t>
            </a:r>
            <a:r>
              <a:rPr lang="en-US" altLang="zh-Hant" sz="2800" dirty="0">
                <a:solidFill>
                  <a:srgbClr val="FF0000"/>
                </a:solidFill>
              </a:rPr>
              <a:t>12</a:t>
            </a:r>
            <a:r>
              <a:rPr lang="zh-Hant" altLang="en-US" sz="2800" dirty="0">
                <a:solidFill>
                  <a:srgbClr val="FF0000"/>
                </a:solidFill>
              </a:rPr>
              <a:t>月）</a:t>
            </a:r>
            <a:r>
              <a:rPr lang="en-US" altLang="zh-Hant" sz="2800" dirty="0">
                <a:solidFill>
                  <a:srgbClr val="FF0000"/>
                </a:solidFill>
              </a:rPr>
              <a:t>9</a:t>
            </a:r>
            <a:r>
              <a:rPr lang="zh-Hant" altLang="en-US" sz="2800" dirty="0">
                <a:solidFill>
                  <a:srgbClr val="FF0000"/>
                </a:solidFill>
              </a:rPr>
              <a:t>月</a:t>
            </a:r>
            <a:r>
              <a:rPr lang="en-US" altLang="zh-Hant" sz="2800" dirty="0">
                <a:solidFill>
                  <a:srgbClr val="FF0000"/>
                </a:solidFill>
              </a:rPr>
              <a:t>11</a:t>
            </a:r>
            <a:r>
              <a:rPr lang="zh-Hant" altLang="en-US" sz="2800" dirty="0">
                <a:solidFill>
                  <a:srgbClr val="FF0000"/>
                </a:solidFill>
              </a:rPr>
              <a:t>日開始，每主日早</a:t>
            </a:r>
            <a:r>
              <a:rPr lang="en-US" altLang="zh-Hant" sz="2800" dirty="0">
                <a:solidFill>
                  <a:srgbClr val="FF0000"/>
                </a:solidFill>
              </a:rPr>
              <a:t>9</a:t>
            </a:r>
            <a:r>
              <a:rPr lang="zh-Hant" altLang="en-US" sz="2800" dirty="0">
                <a:solidFill>
                  <a:srgbClr val="FF0000"/>
                </a:solidFill>
              </a:rPr>
              <a:t>時。</a:t>
            </a:r>
            <a:r>
              <a:rPr lang="en-US" altLang="zh-Hant" sz="2800" dirty="0">
                <a:solidFill>
                  <a:srgbClr val="FF0000"/>
                </a:solidFill>
              </a:rPr>
              <a:t>8</a:t>
            </a:r>
            <a:r>
              <a:rPr lang="zh-Hant" altLang="en-US" sz="2800" dirty="0">
                <a:solidFill>
                  <a:srgbClr val="FF0000"/>
                </a:solidFill>
              </a:rPr>
              <a:t>月</a:t>
            </a:r>
            <a:r>
              <a:rPr lang="en-US" altLang="zh-Hant" sz="2800" dirty="0">
                <a:solidFill>
                  <a:srgbClr val="FF0000"/>
                </a:solidFill>
              </a:rPr>
              <a:t>14</a:t>
            </a:r>
            <a:r>
              <a:rPr lang="zh-Hant" altLang="en-US" sz="2800" dirty="0">
                <a:solidFill>
                  <a:srgbClr val="FF0000"/>
                </a:solidFill>
              </a:rPr>
              <a:t>日開始會有主日學的介紹，敬請期待。</a:t>
            </a:r>
            <a:endParaRPr lang="en-US" altLang="zh-Hant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endParaRPr lang="zh-Han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  <a:p>
            <a:pPr algn="l"/>
            <a:endParaRPr lang="zh-Hant" altLang="en-US" sz="2800" dirty="0">
              <a:solidFill>
                <a:srgbClr val="FF0000"/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3" name="Picture 4" descr="orol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1566" y="6323082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3757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44451"/>
            <a:ext cx="7772400" cy="649288"/>
          </a:xfrm>
        </p:spPr>
        <p:txBody>
          <a:bodyPr/>
          <a:lstStyle/>
          <a:p>
            <a:r>
              <a:rPr lang="zh-CN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以</a:t>
            </a:r>
            <a:r>
              <a:rPr lang="zh-TW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奉獻</a:t>
            </a:r>
            <a:r>
              <a:rPr lang="zh-CN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敬拜神</a:t>
            </a:r>
            <a:r>
              <a:rPr lang="zh-TW" altLang="en-US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 </a:t>
            </a:r>
            <a:r>
              <a:rPr lang="en-US" altLang="zh-TW" sz="3200" u="sng" dirty="0">
                <a:solidFill>
                  <a:schemeClr val="tx1"/>
                </a:solidFill>
                <a:effectLst/>
                <a:latin typeface="Tahoma" charset="0"/>
                <a:ea typeface="華康古印體" charset="0"/>
                <a:cs typeface="華康古印體" charset="0"/>
              </a:rPr>
              <a:t>Offering to Worship God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6334" y="765195"/>
            <a:ext cx="8699500" cy="5711825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“</a:t>
            </a:r>
            <a:r>
              <a:rPr lang="zh-TW" altLang="en-US" sz="2200" b="1" dirty="0">
                <a:effectLst/>
                <a:latin typeface="Tahoma" charset="0"/>
                <a:ea typeface="宋体" charset="0"/>
              </a:rPr>
              <a:t>少种的少收，多种的多收，这话是真的。各人要随本心所酌定的，不要作难，不要勉强，因为捐得乐意的人是神所喜爱的。神能将各样的恩惠多多的加给你们，使你们凡事常常充足，能多行各样善事。</a:t>
            </a: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【</a:t>
            </a:r>
            <a:r>
              <a:rPr lang="zh-TW" altLang="en-US" sz="2200" b="1" dirty="0">
                <a:effectLst/>
                <a:latin typeface="Tahoma" charset="0"/>
                <a:ea typeface="宋体" charset="0"/>
              </a:rPr>
              <a:t>林後 </a:t>
            </a:r>
            <a:r>
              <a:rPr lang="en-US" altLang="zh-TW" sz="2200" b="1" dirty="0">
                <a:effectLst/>
                <a:latin typeface="Tahoma" charset="0"/>
                <a:ea typeface="宋体" charset="0"/>
              </a:rPr>
              <a:t>9:6~8】</a:t>
            </a: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宋体" charset="0"/>
              </a:rPr>
              <a:t>奉獻抬頭請寫 </a:t>
            </a:r>
            <a:r>
              <a:rPr lang="en-US" altLang="zh-TW" sz="2400" dirty="0" err="1">
                <a:effectLst/>
                <a:latin typeface="Tahoma" charset="0"/>
                <a:ea typeface="宋体" charset="0"/>
              </a:rPr>
              <a:t>Pls</a:t>
            </a:r>
            <a:r>
              <a:rPr lang="en-US" altLang="zh-TW" sz="2400" dirty="0">
                <a:effectLst/>
                <a:latin typeface="Tahoma" charset="0"/>
                <a:ea typeface="宋体" charset="0"/>
              </a:rPr>
              <a:t> Make Check Payable to</a:t>
            </a:r>
            <a:r>
              <a:rPr lang="en-US" altLang="zh-TW" sz="2800" dirty="0">
                <a:effectLst/>
                <a:latin typeface="Tahoma" charset="0"/>
                <a:ea typeface="宋体" charset="0"/>
              </a:rPr>
              <a:t> </a:t>
            </a:r>
            <a:r>
              <a:rPr lang="en-US" altLang="zh-CN" sz="3600" dirty="0">
                <a:effectLst/>
                <a:latin typeface="Tahoma" charset="0"/>
                <a:ea typeface="宋体" charset="0"/>
              </a:rPr>
              <a:t>:</a:t>
            </a:r>
            <a:r>
              <a:rPr lang="en-US" altLang="zh-TW" sz="3600" dirty="0">
                <a:effectLst/>
                <a:latin typeface="Tahoma" charset="0"/>
                <a:ea typeface="宋体" charset="0"/>
              </a:rPr>
              <a:t> </a:t>
            </a:r>
            <a:r>
              <a:rPr lang="en-US" altLang="zh-TW" sz="2800" dirty="0">
                <a:effectLst/>
                <a:latin typeface="Tahoma" charset="0"/>
                <a:ea typeface="宋体" charset="0"/>
              </a:rPr>
              <a:t>“OROLCC”</a:t>
            </a:r>
            <a:r>
              <a:rPr lang="en-US" altLang="zh-CN" sz="2800" dirty="0">
                <a:effectLst/>
                <a:latin typeface="Tahoma" charset="0"/>
                <a:ea typeface="宋体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zh-TW" altLang="en-US" sz="2100" dirty="0">
                <a:effectLst/>
                <a:latin typeface="Tahoma" charset="0"/>
                <a:ea typeface="新細明體" charset="0"/>
                <a:cs typeface="新細明體" charset="0"/>
              </a:rPr>
              <a:t>為方便發放免稅收據</a:t>
            </a:r>
            <a:r>
              <a:rPr lang="en-US" altLang="zh-TW" sz="2100" dirty="0">
                <a:effectLst/>
                <a:latin typeface="Tahoma" charset="0"/>
                <a:ea typeface="新細明體" charset="0"/>
                <a:cs typeface="新細明體" charset="0"/>
              </a:rPr>
              <a:t>﹐</a:t>
            </a:r>
            <a:r>
              <a:rPr lang="zh-TW" altLang="en-US" sz="2100" dirty="0">
                <a:effectLst/>
                <a:latin typeface="Tahoma" charset="0"/>
                <a:ea typeface="新細明體" charset="0"/>
                <a:cs typeface="新細明體" charset="0"/>
              </a:rPr>
              <a:t>請在奉獻信封清楚填寫您的英文姓名及地址</a:t>
            </a: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請將奉獻放在奉獻</a:t>
            </a:r>
            <a:r>
              <a:rPr lang="zh-CN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袋</a:t>
            </a:r>
            <a:endParaRPr lang="en-US" altLang="zh-TW" sz="2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endParaRPr lang="en-CA" altLang="zh-CN" sz="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>
                <a:effectLst/>
                <a:latin typeface="Tahoma" charset="0"/>
                <a:ea typeface="新細明體" charset="0"/>
                <a:cs typeface="新細明體" charset="0"/>
              </a:rPr>
              <a:t>若您尚未明白奉獻意義，請勿勉強。請將奉獻袋傳過。</a:t>
            </a:r>
            <a:endParaRPr lang="en-US" altLang="zh-CN" sz="26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600" dirty="0">
                <a:effectLst/>
                <a:latin typeface="Tahoma" charset="0"/>
                <a:ea typeface="新細明體" charset="0"/>
                <a:cs typeface="新細明體" charset="0"/>
              </a:rPr>
              <a:t>歡迎您繼續和我們一起崇拜。</a:t>
            </a:r>
            <a:endParaRPr lang="zh-TW" altLang="en-US" sz="26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endParaRPr lang="en-CA" altLang="zh-TW" sz="800" dirty="0">
              <a:effectLst/>
              <a:latin typeface="Tahoma" charset="0"/>
              <a:ea typeface="新細明體" charset="0"/>
              <a:cs typeface="新細明體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effectLst/>
                <a:latin typeface="Tahoma" charset="0"/>
                <a:ea typeface="新細明體" charset="0"/>
                <a:cs typeface="新細明體" charset="0"/>
              </a:rPr>
              <a:t>願神賜福 </a:t>
            </a:r>
            <a:r>
              <a:rPr lang="en-US" altLang="zh-TW" sz="2800" dirty="0">
                <a:effectLst/>
                <a:latin typeface="Tahoma" charset="0"/>
                <a:ea typeface="新細明體" charset="0"/>
                <a:cs typeface="新細明體" charset="0"/>
              </a:rPr>
              <a:t>May God bless!</a:t>
            </a:r>
          </a:p>
        </p:txBody>
      </p:sp>
      <p:pic>
        <p:nvPicPr>
          <p:cNvPr id="4" name="Picture 4" descr="orolc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1566" y="6323082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53297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42783" y="1268439"/>
            <a:ext cx="8310606" cy="3600451"/>
          </a:xfrm>
        </p:spPr>
        <p:txBody>
          <a:bodyPr/>
          <a:lstStyle/>
          <a:p>
            <a:r>
              <a:rPr lang="zh-TW" altLang="en-US" sz="6600" dirty="0" smtClean="0">
                <a:effectLst/>
              </a:rPr>
              <a:t>信息分享</a:t>
            </a:r>
            <a:endParaRPr lang="en-CA" sz="6600" dirty="0">
              <a:effectLst/>
            </a:endParaRPr>
          </a:p>
          <a:p>
            <a:pPr>
              <a:defRPr/>
            </a:pPr>
            <a:endParaRPr lang="en-CA" altLang="zh-CN" sz="3600" dirty="0">
              <a:effectLst/>
              <a:latin typeface="Kaiti TC Regular"/>
              <a:ea typeface="BiauKai"/>
              <a:cs typeface="Kaiti TC Regular"/>
            </a:endParaRPr>
          </a:p>
          <a:p>
            <a:pPr>
              <a:defRPr/>
            </a:pPr>
            <a:r>
              <a:rPr lang="zh-CN" altLang="en-US" sz="3600" dirty="0" smtClean="0">
                <a:effectLst/>
                <a:latin typeface="Kaiti TC Regular"/>
                <a:ea typeface="BiauKai"/>
                <a:cs typeface="Kaiti TC Regular"/>
              </a:rPr>
              <a:t>高玉河</a:t>
            </a:r>
            <a:r>
              <a:rPr lang="zh-TW" altLang="en-US" sz="3600" dirty="0" smtClean="0">
                <a:effectLst/>
                <a:latin typeface="Kaiti TC Regular"/>
                <a:ea typeface="BiauKai"/>
                <a:cs typeface="Kaiti TC Regular"/>
              </a:rPr>
              <a:t>弟兄</a:t>
            </a:r>
            <a:endParaRPr lang="en-CA" altLang="zh-CN" sz="3600" dirty="0">
              <a:effectLst/>
              <a:latin typeface="Kaiti TC Regular"/>
              <a:ea typeface="BiauKai"/>
              <a:cs typeface="Kaiti TC Regular"/>
            </a:endParaRPr>
          </a:p>
        </p:txBody>
      </p:sp>
      <p:pic>
        <p:nvPicPr>
          <p:cNvPr id="3" name="Picture 4" descr="orolc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1554" y="6323078"/>
            <a:ext cx="1922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1219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55650" y="1484313"/>
            <a:ext cx="8062913" cy="3960812"/>
          </a:xfrm>
        </p:spPr>
        <p:txBody>
          <a:bodyPr/>
          <a:lstStyle/>
          <a:p>
            <a:pPr eaLnBrk="1" hangingPunct="1"/>
            <a:r>
              <a:rPr lang="en-CA" altLang="en-US" sz="8800" b="1" smtClean="0">
                <a:solidFill>
                  <a:srgbClr val="7030A0"/>
                </a:solidFill>
              </a:rPr>
              <a:t>«</a:t>
            </a:r>
            <a:r>
              <a:rPr lang="zh-CN" altLang="en-US" sz="8800" b="1" smtClean="0">
                <a:solidFill>
                  <a:srgbClr val="7030A0"/>
                </a:solidFill>
              </a:rPr>
              <a:t>得救与赏赐</a:t>
            </a:r>
            <a:r>
              <a:rPr lang="en-CA" altLang="en-US" sz="8800" b="1" smtClean="0">
                <a:solidFill>
                  <a:srgbClr val="7030A0"/>
                </a:solidFill>
              </a:rPr>
              <a:t>»</a:t>
            </a:r>
            <a:r>
              <a:rPr lang="en-CA" altLang="en-US" b="1" i="1" smtClean="0">
                <a:solidFill>
                  <a:srgbClr val="7030A0"/>
                </a:solidFill>
              </a:rPr>
              <a:t/>
            </a:r>
            <a:br>
              <a:rPr lang="en-CA" altLang="en-US" b="1" i="1" smtClean="0">
                <a:solidFill>
                  <a:srgbClr val="7030A0"/>
                </a:solidFill>
              </a:rPr>
            </a:br>
            <a:endParaRPr lang="en-CA" altLang="en-US" b="1" i="1" smtClean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8538" y="46529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400" b="1" dirty="0" smtClean="0">
                <a:solidFill>
                  <a:srgbClr val="7030A0"/>
                </a:solidFill>
              </a:rPr>
              <a:t>腓立比书 </a:t>
            </a:r>
            <a:r>
              <a:rPr lang="en-US" altLang="zh-CN" sz="4400" b="1" dirty="0" smtClean="0">
                <a:solidFill>
                  <a:srgbClr val="7030A0"/>
                </a:solidFill>
              </a:rPr>
              <a:t>3</a:t>
            </a:r>
            <a:r>
              <a:rPr lang="zh-CN" altLang="en-US" sz="4400" b="1" dirty="0" smtClean="0">
                <a:solidFill>
                  <a:srgbClr val="7030A0"/>
                </a:solidFill>
              </a:rPr>
              <a:t>章 </a:t>
            </a:r>
            <a:r>
              <a:rPr lang="en-US" altLang="zh-CN" sz="4400" b="1" dirty="0" smtClean="0">
                <a:solidFill>
                  <a:srgbClr val="7030A0"/>
                </a:solidFill>
              </a:rPr>
              <a:t>14</a:t>
            </a:r>
            <a:r>
              <a:rPr lang="zh-CN" altLang="en-US" sz="4400" b="1" dirty="0" smtClean="0">
                <a:solidFill>
                  <a:srgbClr val="7030A0"/>
                </a:solidFill>
              </a:rPr>
              <a:t>节</a:t>
            </a:r>
            <a:endParaRPr lang="en-CA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D8EFF-0B06-4783-9EE4-A2E8B02EA854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3" name="Picture 2" descr="https://encrypted-tbn3.gstatic.com/images?q=tbn:ANd9GcS6WSUcOpBTnbILFLipQotAGicu34ykca6_8GPs0t2NlOldvtZ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780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650" y="1690688"/>
            <a:ext cx="8064500" cy="39084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zh-CN" altLang="en-US" sz="4800" b="1" dirty="0">
                <a:solidFill>
                  <a:srgbClr val="7030A0"/>
                </a:solidFill>
              </a:rPr>
              <a:t>腓立比书</a:t>
            </a:r>
            <a:r>
              <a:rPr lang="en-US" altLang="zh-CN" sz="4800" b="1" dirty="0">
                <a:solidFill>
                  <a:srgbClr val="7030A0"/>
                </a:solidFill>
              </a:rPr>
              <a:t>3</a:t>
            </a:r>
            <a:r>
              <a:rPr lang="zh-CN" altLang="en-US" sz="4800" b="1" dirty="0">
                <a:solidFill>
                  <a:srgbClr val="7030A0"/>
                </a:solidFill>
              </a:rPr>
              <a:t>章</a:t>
            </a:r>
            <a:r>
              <a:rPr lang="en-US" altLang="zh-CN" sz="4800" b="1" dirty="0">
                <a:solidFill>
                  <a:srgbClr val="7030A0"/>
                </a:solidFill>
              </a:rPr>
              <a:t>14</a:t>
            </a:r>
            <a:r>
              <a:rPr lang="zh-CN" altLang="en-US" sz="4800" b="1" dirty="0">
                <a:solidFill>
                  <a:srgbClr val="7030A0"/>
                </a:solidFill>
              </a:rPr>
              <a:t>节</a:t>
            </a:r>
            <a:r>
              <a:rPr lang="en-US" altLang="zh-CN" sz="4400" b="1" dirty="0">
                <a:solidFill>
                  <a:srgbClr val="7030A0"/>
                </a:solidFill>
              </a:rPr>
              <a:t>:</a:t>
            </a:r>
          </a:p>
          <a:p>
            <a:pPr defTabSz="914400">
              <a:defRPr/>
            </a:pPr>
            <a:endParaRPr lang="en-CA" sz="4000" b="1" dirty="0">
              <a:solidFill>
                <a:srgbClr val="7030A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7030A0"/>
                </a:solidFill>
              </a:rPr>
              <a:t>向着标竿直跑，要得神在基督耶稣</a:t>
            </a:r>
            <a:endParaRPr lang="en-US" altLang="zh-CN" sz="4000" b="1" dirty="0">
              <a:solidFill>
                <a:srgbClr val="7030A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b="1" dirty="0">
              <a:solidFill>
                <a:srgbClr val="7030A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7030A0"/>
                </a:solidFill>
              </a:rPr>
              <a:t>里从上面召我来得的奖赏。</a:t>
            </a:r>
            <a:endParaRPr lang="en-CA" altLang="en-US" sz="4000" b="1" dirty="0">
              <a:solidFill>
                <a:srgbClr val="7030A0"/>
              </a:solidFill>
            </a:endParaRPr>
          </a:p>
          <a:p>
            <a:pPr defTabSz="914400">
              <a:defRPr/>
            </a:pPr>
            <a:endParaRPr lang="en-CA" altLang="en-US" sz="4000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B38E8-C910-4831-89AA-DB6718FABBD0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6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11917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6000" b="1" i="1" dirty="0" smtClean="0">
                <a:solidFill>
                  <a:srgbClr val="7030A0"/>
                </a:solidFill>
              </a:rPr>
              <a:t>一， 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得救为万人准备，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约翰福音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16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</a:t>
            </a:r>
            <a:r>
              <a:rPr lang="zh-CN" altLang="en-US" sz="5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赏赐是为信徒准备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 哥林多前书 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8-9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</a:t>
            </a:r>
            <a:endParaRPr lang="en-CA" altLang="en-US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A5CE6-25A0-4D23-ADA3-59CD70DF47C2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1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57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i="1" dirty="0" smtClean="0">
                <a:solidFill>
                  <a:srgbClr val="7030A0"/>
                </a:solidFill>
              </a:rPr>
              <a:t>二</a:t>
            </a:r>
            <a:r>
              <a:rPr lang="zh-CN" altLang="en-US" sz="6000" b="1" i="1" dirty="0" smtClean="0">
                <a:solidFill>
                  <a:srgbClr val="7030A0"/>
                </a:solidFill>
              </a:rPr>
              <a:t>，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得救是信徒已有的，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约翰福音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5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24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</a:t>
            </a:r>
            <a:r>
              <a:rPr lang="zh-CN" altLang="en-US" sz="5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赏赐是将来才得的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歌罗西书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23-24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FADDC-4332-4551-B5F9-A1020DFF1E11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5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137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i="1" dirty="0" smtClean="0">
                <a:solidFill>
                  <a:srgbClr val="7030A0"/>
                </a:solidFill>
              </a:rPr>
              <a:t>三</a:t>
            </a:r>
            <a:r>
              <a:rPr lang="zh-CN" altLang="en-US" sz="6000" b="1" i="1" dirty="0" smtClean="0">
                <a:solidFill>
                  <a:srgbClr val="7030A0"/>
                </a:solidFill>
              </a:rPr>
              <a:t>，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得救在乎信心，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以弗所书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8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</a:t>
            </a:r>
            <a:r>
              <a:rPr lang="zh-CN" altLang="en-US" sz="5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赏赐是在乎行为的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哥林多前书  </a:t>
            </a:r>
            <a:r>
              <a:rPr lang="en-US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9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</a:t>
            </a:r>
            <a:r>
              <a:rPr lang="en-CA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24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</a:t>
            </a:r>
            <a:endParaRPr lang="en-CA" altLang="en-US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F6F20-0C16-4CD2-ADE5-776BC24C4ACC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9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51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i="1" dirty="0" smtClean="0">
                <a:solidFill>
                  <a:srgbClr val="7030A0"/>
                </a:solidFill>
              </a:rPr>
              <a:t>四</a:t>
            </a:r>
            <a:r>
              <a:rPr lang="zh-CN" altLang="en-US" sz="6000" b="1" i="1" dirty="0" smtClean="0">
                <a:solidFill>
                  <a:srgbClr val="7030A0"/>
                </a:solidFill>
              </a:rPr>
              <a:t>，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得救是不会失去的，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约翰福音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28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</a:t>
            </a:r>
            <a:r>
              <a:rPr lang="zh-CN" altLang="en-US" sz="5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赏赐是可能失去的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约翰二书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8 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</a:t>
            </a:r>
            <a:endParaRPr lang="en-CA" altLang="en-US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F384F-1B42-4EA4-89A8-21FF446596BF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3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3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我憑著信心領取 祢豐盛的應許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世界也不能奪去 神美好的旨意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我憑著信心領取 祢恩典永不止息</a:t>
            </a:r>
          </a:p>
          <a:p>
            <a:pPr algn="ctr" defTabSz="914400" eaLnBrk="1" hangingPunct="1">
              <a:buFontTx/>
              <a:buNone/>
            </a:pPr>
            <a:r>
              <a:rPr lang="zh-CN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看見美好應許成就 榮耀全都歸於祢</a:t>
            </a:r>
            <a:r>
              <a:rPr lang="en-CA" altLang="zh-CN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3</a:t>
            </a: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/6</a:t>
            </a:r>
            <a:endParaRPr lang="en-US" altLang="zh-TW" sz="1500" b="1" dirty="0">
              <a:solidFill>
                <a:srgbClr val="000000"/>
              </a:solidFill>
              <a:latin typeface="SimHei" pitchFamily="49" charset="-122"/>
              <a:ea typeface="SimHei" pitchFamily="49" charset="-122"/>
              <a:cs typeface="新細明體" charset="0"/>
            </a:endParaRP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15366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0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i="1" dirty="0" smtClean="0">
                <a:solidFill>
                  <a:srgbClr val="7030A0"/>
                </a:solidFill>
              </a:rPr>
              <a:t>五</a:t>
            </a:r>
            <a:r>
              <a:rPr lang="zh-CN" altLang="en-US" sz="6000" b="1" i="1" dirty="0" smtClean="0">
                <a:solidFill>
                  <a:srgbClr val="7030A0"/>
                </a:solidFill>
              </a:rPr>
              <a:t>，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得救是人人相同的，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罗马书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8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17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zh-CN" altLang="en-US" sz="5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赏赐是人人不同的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</a:t>
            </a:r>
            <a:endParaRPr lang="en-CA" altLang="en-US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C417C-AEA2-41BB-96E4-628C0F97FBCE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7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9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16800" cy="130175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    </a:t>
            </a:r>
            <a:endParaRPr lang="en-US" altLang="zh-CN" sz="2800" b="1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897437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i="1" dirty="0" smtClean="0">
                <a:solidFill>
                  <a:srgbClr val="7030A0"/>
                </a:solidFill>
              </a:rPr>
              <a:t>六</a:t>
            </a:r>
            <a:r>
              <a:rPr lang="zh-CN" altLang="en-US" sz="6000" b="1" i="1" dirty="0" smtClean="0">
                <a:solidFill>
                  <a:srgbClr val="7030A0"/>
                </a:solidFill>
              </a:rPr>
              <a:t>，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得救是救主已做成的，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    希伯来书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12-14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节；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zh-CN" altLang="en-US" sz="5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赏赐是主二次再来定的</a:t>
            </a:r>
            <a:r>
              <a:rPr lang="zh-CN" altLang="en-US" sz="48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48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     启示录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22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12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</a:t>
            </a:r>
            <a:endParaRPr lang="en-US" altLang="zh-CN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                          哥林多前书 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章</a:t>
            </a:r>
            <a:r>
              <a:rPr lang="en-CA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11</a:t>
            </a:r>
            <a:r>
              <a:rPr lang="en-CA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altLang="zh-CN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15</a:t>
            </a:r>
            <a:r>
              <a:rPr lang="zh-CN" altLang="en-US" sz="4000" b="1" i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节</a:t>
            </a:r>
            <a:endParaRPr lang="en-CA" altLang="en-US" sz="4000" b="1" i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26E48-3F24-4189-A684-3BCA668547DA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21" name="Picture 2" descr="https://encrypted-tbn3.gstatic.com/images?q=tbn:ANd9GcS6WSUcOpBTnbILFLipQotAGicu34ykca6_8GPs0t2NlOldvtZ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351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>
                <a:solidFill>
                  <a:prstClr val="white"/>
                </a:solidFill>
                <a:latin typeface="Arial" charset="0"/>
              </a:rPr>
              <a:t>1/7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2/7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1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3/7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4/7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5/7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0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en-US" altLang="zh-TW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[ </a:t>
            </a:r>
            <a:r>
              <a:rPr lang="zh-TW" altLang="en-US" b="1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四</a:t>
            </a: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面受</a:t>
            </a:r>
            <a:r>
              <a:rPr lang="zh-TW" altLang="en-US" b="1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敵  卻</a:t>
            </a: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不被困住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心裡作</a:t>
            </a:r>
            <a:r>
              <a:rPr lang="zh-TW" altLang="en-US" b="1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難  卻</a:t>
            </a: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不至失望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至暫至輕的苦楚要成就</a:t>
            </a:r>
          </a:p>
          <a:p>
            <a:pPr algn="ctr" defTabSz="914400">
              <a:buFont typeface="Arial" charset="0"/>
              <a:buNone/>
            </a:pP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極重無</a:t>
            </a:r>
            <a:r>
              <a:rPr lang="zh-TW" altLang="en-US" b="1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比 永</a:t>
            </a:r>
            <a:r>
              <a:rPr lang="zh-TW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遠的榮</a:t>
            </a:r>
            <a:r>
              <a:rPr lang="zh-TW" altLang="en-US" b="1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耀 </a:t>
            </a:r>
            <a:r>
              <a:rPr lang="en-US" altLang="zh-TW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]</a:t>
            </a:r>
            <a:r>
              <a:rPr lang="en-US" altLang="zh-TW" sz="2800" dirty="0" smtClean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x2</a:t>
            </a:r>
            <a:endParaRPr lang="en-US" altLang="zh-CN" sz="2800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6/7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0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榮耀高舉祢的名  我跟隨不懷疑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我愛祢  用盡我全心全意全力</a:t>
            </a:r>
            <a:endParaRPr lang="en-US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buFont typeface="Arial" charset="0"/>
              <a:buNone/>
            </a:pPr>
            <a:r>
              <a:rPr lang="zh-CN" altLang="en-US" b="1" dirty="0">
                <a:solidFill>
                  <a:prstClr val="white"/>
                </a:solidFill>
                <a:latin typeface="Arial" charset="0"/>
                <a:ea typeface="楷体" pitchFamily="49" charset="-122"/>
              </a:rPr>
              <a:t>在這愛的路程裡  我奔跑不放棄</a:t>
            </a:r>
            <a:endParaRPr lang="en-US" altLang="zh-CN" b="1" dirty="0">
              <a:solidFill>
                <a:prstClr val="white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zh-CN" sz="1800" b="1" dirty="0" smtClean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</a:t>
            </a: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[7/7]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321734" y="2049607"/>
            <a:ext cx="8466666" cy="372387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2" tIns="45612" rIns="91222" bIns="45612" anchor="ctr">
            <a:spAutoFit/>
          </a:bodyPr>
          <a:lstStyle/>
          <a:p>
            <a:pPr algn="ctr" defTabSz="456088" eaLnBrk="0" hangingPunct="0"/>
            <a:r>
              <a:rPr lang="zh-CN" altLang="en-US" sz="44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zh-TW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下周主日</a:t>
            </a:r>
            <a:r>
              <a:rPr lang="zh-CN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崇拜</a:t>
            </a:r>
            <a:r>
              <a:rPr lang="zh-CN" altLang="en-US" sz="32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（</a:t>
            </a:r>
            <a:r>
              <a:rPr lang="en-US" altLang="zh-CN" sz="32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8</a:t>
            </a:r>
            <a:r>
              <a:rPr lang="zh-CN" altLang="en-US" sz="32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月</a:t>
            </a:r>
            <a:r>
              <a:rPr lang="en-CA" altLang="zh-CN" sz="32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7</a:t>
            </a:r>
            <a:r>
              <a:rPr lang="zh-CN" altLang="en-US" sz="3200" dirty="0" smtClean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日</a:t>
            </a:r>
            <a:r>
              <a:rPr lang="zh-CN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）</a:t>
            </a:r>
            <a:endParaRPr lang="en-US" altLang="zh-CN" sz="32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088" eaLnBrk="0" hangingPunct="0"/>
            <a:endParaRPr lang="zh-CN" altLang="en-US" sz="32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088"/>
            <a:endParaRPr lang="en-CA" altLang="zh-TW" sz="3200" dirty="0" smtClean="0">
              <a:solidFill>
                <a:srgbClr val="FFFFFF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088"/>
            <a:r>
              <a:rPr lang="zh-TW" altLang="en-US" sz="32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上</a:t>
            </a:r>
            <a:r>
              <a:rPr lang="zh-CN" altLang="en-US" sz="3200" dirty="0" smtClean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午</a:t>
            </a:r>
            <a:r>
              <a:rPr lang="zh-TW" altLang="zh-CN" sz="3200" dirty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1</a:t>
            </a:r>
            <a:r>
              <a:rPr lang="en-US" altLang="zh-TW" sz="3200" dirty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0:</a:t>
            </a:r>
            <a:r>
              <a:rPr lang="zh-TW" altLang="zh-TW" sz="3200" dirty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</a:t>
            </a:r>
            <a:r>
              <a:rPr lang="en-US" altLang="zh-TW" sz="3200" dirty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0</a:t>
            </a:r>
            <a:r>
              <a:rPr lang="zh-TW" altLang="en-US" sz="3200" dirty="0">
                <a:solidFill>
                  <a:srgbClr val="FFFFFF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zh-TW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在 </a:t>
            </a:r>
            <a:r>
              <a:rPr lang="en-US" altLang="zh-TW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2200 Benjamin</a:t>
            </a:r>
            <a:r>
              <a:rPr lang="zh-TW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 </a:t>
            </a:r>
            <a:r>
              <a:rPr lang="en-US" altLang="zh-TW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Ave</a:t>
            </a:r>
          </a:p>
          <a:p>
            <a:pPr algn="ctr" defTabSz="456088"/>
            <a:endParaRPr lang="en-US" altLang="zh-TW" sz="32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088" eaLnBrk="0" hangingPunct="0"/>
            <a:endParaRPr lang="en-US" altLang="zh-CN" sz="32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  <a:p>
            <a:pPr algn="ctr" defTabSz="456088" eaLnBrk="0" hangingPunct="0"/>
            <a:r>
              <a:rPr lang="zh-CN" altLang="en-US" sz="3200" dirty="0">
                <a:solidFill>
                  <a:prstClr val="white"/>
                </a:solidFill>
                <a:latin typeface="華康古印體" charset="0"/>
                <a:ea typeface="華康古印體" charset="0"/>
                <a:cs typeface="華康古印體" charset="0"/>
              </a:rPr>
              <a:t>平安，願神賜福你！</a:t>
            </a:r>
            <a:endParaRPr lang="en-US" altLang="zh-CN" sz="3200" dirty="0">
              <a:solidFill>
                <a:prstClr val="white"/>
              </a:solidFill>
              <a:latin typeface="華康古印體" charset="0"/>
              <a:ea typeface="華康古印體" charset="0"/>
              <a:cs typeface="華康古印體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3596" y="423143"/>
            <a:ext cx="2441320" cy="3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22" tIns="45612" rIns="91222" bIns="45612" anchor="ctr">
            <a:spAutoFit/>
          </a:bodyPr>
          <a:lstStyle/>
          <a:p>
            <a:pPr algn="ctr" defTabSz="456088" eaLnBrk="0" hangingPunct="0"/>
            <a:r>
              <a:rPr lang="zh-CN" altLang="en-US" sz="2000" b="1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渥太華生命河靈</a:t>
            </a:r>
            <a:r>
              <a:rPr lang="zh-CN" altLang="en-US" b="1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糧堂</a:t>
            </a:r>
            <a:r>
              <a:rPr lang="zh-CN" altLang="en-US" dirty="0">
                <a:solidFill>
                  <a:srgbClr val="FFFFFF"/>
                </a:solidFill>
                <a:latin typeface="華康行楷體W5" charset="0"/>
                <a:ea typeface="華康行楷體W5" charset="0"/>
                <a:cs typeface="華康行楷體W5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63403" y="811703"/>
            <a:ext cx="5017521" cy="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2" tIns="45612" rIns="91222" bIns="45612" anchor="ctr">
            <a:spAutoFit/>
          </a:bodyPr>
          <a:lstStyle/>
          <a:p>
            <a:pPr algn="ctr" defTabSz="456088" eaLnBrk="0" hangingPunct="0"/>
            <a:r>
              <a:rPr lang="en-US" altLang="zh-CN" sz="2400">
                <a:solidFill>
                  <a:srgbClr val="FFFFFF"/>
                </a:solidFill>
                <a:latin typeface="Calibri"/>
                <a:ea typeface="宋体"/>
              </a:rPr>
              <a:t>Ottawa River of life Christian Church </a:t>
            </a:r>
          </a:p>
        </p:txBody>
      </p:sp>
      <p:pic>
        <p:nvPicPr>
          <p:cNvPr id="8" name="Picture 8" descr="logo-orol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1"/>
            <a:ext cx="10096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85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US" sz="38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祢仰臉 保守祢所愛的</a:t>
            </a:r>
          </a:p>
          <a:p>
            <a:pPr algn="ctr" defTabSz="914400" eaLnBrk="1" hangingPunct="1">
              <a:buFontTx/>
              <a:buNone/>
            </a:pPr>
            <a:r>
              <a:rPr lang="zh-CN" altLang="en-US" sz="38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祢護庇 永遠不離不棄</a:t>
            </a:r>
          </a:p>
          <a:p>
            <a:pPr algn="ctr" defTabSz="914400" eaLnBrk="1" hangingPunct="1">
              <a:buFontTx/>
              <a:buNone/>
            </a:pPr>
            <a:r>
              <a:rPr lang="zh-CN" altLang="en-US" sz="38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祢將我 從淤泥裡捧起</a:t>
            </a:r>
            <a:endParaRPr lang="zh-CN" altLang="en-CA" sz="38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CA" sz="38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放我在祢的手心</a:t>
            </a:r>
          </a:p>
        </p:txBody>
      </p:sp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4</a:t>
            </a: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/6</a:t>
            </a:r>
            <a:endParaRPr lang="en-US" altLang="zh-TW" sz="1500" b="1" dirty="0">
              <a:solidFill>
                <a:srgbClr val="000000"/>
              </a:solidFill>
              <a:latin typeface="SimHei" pitchFamily="49" charset="-122"/>
              <a:ea typeface="SimHei" pitchFamily="49" charset="-122"/>
              <a:cs typeface="新細明體" charset="0"/>
            </a:endParaRPr>
          </a:p>
        </p:txBody>
      </p:sp>
      <p:pic>
        <p:nvPicPr>
          <p:cNvPr id="16390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0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TW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我等候主我相信 祢愛我永不放棄</a:t>
            </a:r>
          </a:p>
          <a:p>
            <a:pPr algn="ctr" defTabSz="914400" eaLnBrk="1" hangingPunct="1">
              <a:buFontTx/>
              <a:buNone/>
            </a:pPr>
            <a:r>
              <a:rPr lang="zh-TW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世界也不能奪去 神美好的旨意</a:t>
            </a:r>
          </a:p>
          <a:p>
            <a:pPr algn="ctr" defTabSz="914400" eaLnBrk="1" hangingPunct="1">
              <a:buFontTx/>
              <a:buNone/>
            </a:pPr>
            <a:r>
              <a:rPr lang="zh-TW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我等候主我相信 祢旨意高過我的</a:t>
            </a:r>
          </a:p>
          <a:p>
            <a:pPr algn="ctr" defTabSz="914400" eaLnBrk="1" hangingPunct="1">
              <a:buFontTx/>
              <a:buNone/>
            </a:pPr>
            <a:r>
              <a:rPr lang="zh-TW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看見美好應許成就</a:t>
            </a:r>
            <a:endParaRPr lang="en-CA" altLang="zh-TW" sz="3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zh-TW" altLang="en-CA" sz="3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我全心全意敬拜祢</a:t>
            </a:r>
            <a:endParaRPr lang="zh-CN" altLang="en-US" sz="3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5/6</a:t>
            </a:r>
            <a:endParaRPr lang="en-US" altLang="zh-TW" sz="1500" b="1" dirty="0">
              <a:solidFill>
                <a:srgbClr val="000000"/>
              </a:solidFill>
              <a:latin typeface="SimHei" pitchFamily="49" charset="-122"/>
              <a:ea typeface="SimHei" pitchFamily="49" charset="-122"/>
              <a:cs typeface="新細明體" charset="0"/>
            </a:endParaRPr>
          </a:p>
        </p:txBody>
      </p:sp>
      <p:sp>
        <p:nvSpPr>
          <p:cNvPr id="18437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18438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ou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00113" y="765175"/>
            <a:ext cx="73437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52600" indent="-3810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209800" indent="-3810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670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1242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814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38600" indent="-3810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ct val="0"/>
              </a:lnSpc>
              <a:buFontTx/>
              <a:buNone/>
            </a:pPr>
            <a:endParaRPr lang="zh-CN" altLang="en-US" sz="1200" b="1" dirty="0">
              <a:solidFill>
                <a:srgbClr val="FF0000"/>
              </a:solidFill>
              <a:latin typeface="Arial" charset="0"/>
            </a:endParaRPr>
          </a:p>
          <a:p>
            <a:pPr algn="ctr" defTabSz="914400" eaLnBrk="1" hangingPunct="1">
              <a:buFontTx/>
              <a:buNone/>
            </a:pPr>
            <a:r>
              <a:rPr lang="zh-CN" altLang="en-US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啦</a:t>
            </a:r>
            <a:r>
              <a:rPr lang="zh-CN" altLang="en-US" sz="3600" dirty="0" smtClean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。。。 </a:t>
            </a:r>
            <a:r>
              <a:rPr lang="zh-CN" altLang="en-US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啦</a:t>
            </a:r>
            <a:r>
              <a:rPr lang="zh-CN" altLang="en-US" sz="3600" dirty="0" smtClean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。。。</a:t>
            </a:r>
            <a:endParaRPr lang="zh-CN" altLang="en-US" sz="3600" dirty="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zh-TW" altLang="en-CA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世界也不能奪去 神美好的旨意</a:t>
            </a:r>
          </a:p>
          <a:p>
            <a:pPr algn="ctr" defTabSz="914400" eaLnBrk="1" hangingPunct="1">
              <a:buFontTx/>
              <a:buNone/>
            </a:pPr>
            <a:r>
              <a:rPr lang="zh-TW" altLang="en-CA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我等候主我相信 祢旨意高過我的</a:t>
            </a:r>
          </a:p>
          <a:p>
            <a:pPr algn="ctr" defTabSz="914400" eaLnBrk="1" hangingPunct="1">
              <a:buFontTx/>
              <a:buNone/>
            </a:pPr>
            <a:r>
              <a:rPr lang="en-CA" altLang="zh-TW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[</a:t>
            </a:r>
            <a:r>
              <a:rPr lang="zh-TW" altLang="en-CA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看見美好應許成就</a:t>
            </a:r>
            <a:endParaRPr lang="en-CA" altLang="zh-TW" sz="3600" dirty="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zh-TW" altLang="en-CA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我全心全意敬拜祢</a:t>
            </a:r>
            <a:r>
              <a:rPr lang="en-CA" altLang="zh-TW" sz="36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] x</a:t>
            </a:r>
            <a:r>
              <a:rPr lang="en-CA" altLang="zh-TW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2</a:t>
            </a:r>
            <a:endParaRPr lang="zh-CN" altLang="en-US" dirty="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0500" y="6372225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TW" sz="1500" b="1" dirty="0" smtClean="0">
                <a:solidFill>
                  <a:srgbClr val="000000"/>
                </a:solidFill>
                <a:latin typeface="SimHei" pitchFamily="49" charset="-122"/>
                <a:ea typeface="SimHei" pitchFamily="49" charset="-122"/>
                <a:cs typeface="新細明體" charset="0"/>
              </a:rPr>
              <a:t>[6/6]</a:t>
            </a:r>
            <a:endParaRPr lang="en-US" altLang="zh-TW" sz="1500" b="1" dirty="0">
              <a:solidFill>
                <a:srgbClr val="000000"/>
              </a:solidFill>
              <a:latin typeface="SimHei" pitchFamily="49" charset="-122"/>
              <a:ea typeface="SimHei" pitchFamily="49" charset="-122"/>
              <a:cs typeface="新細明體" charset="0"/>
            </a:endParaRPr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  <a:p>
            <a:pPr algn="ctr" defTabSz="914400" eaLnBrk="1" hangingPunct="1">
              <a:buFontTx/>
              <a:buNone/>
            </a:pP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【</a:t>
            </a:r>
            <a:r>
              <a:rPr lang="zh-CN" altLang="en-US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豐盛的應許</a:t>
            </a:r>
            <a:r>
              <a:rPr lang="en-US" altLang="zh-TW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】</a:t>
            </a:r>
            <a:r>
              <a:rPr lang="en-US" altLang="zh-CN" sz="1600">
                <a:solidFill>
                  <a:prstClr val="black"/>
                </a:solidFill>
                <a:latin typeface="SimHei" pitchFamily="49" charset="-122"/>
                <a:ea typeface="SimHei" pitchFamily="49" charset="-122"/>
              </a:rPr>
              <a:t> </a:t>
            </a:r>
            <a:endParaRPr lang="en-US" altLang="zh-TW" sz="1600">
              <a:solidFill>
                <a:prstClr val="black"/>
              </a:solidFill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1946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629285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5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>
                <a:solidFill>
                  <a:prstClr val="white"/>
                </a:solidFill>
                <a:latin typeface="Arial" charset="0"/>
              </a:rPr>
              <a:t>1/7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hurch\ORO songs\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331913" y="747276"/>
            <a:ext cx="6480175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每個狂風暴雨裡  祢同在在那裡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每個難處低谷裡  祢恩典在那裡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每個傷心失望裡  祢愛我愛到底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>
              <a:spcAft>
                <a:spcPts val="600"/>
              </a:spcAft>
              <a:buFont typeface="Arial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  <a:ea typeface="楷体" pitchFamily="49" charset="-122"/>
              </a:rPr>
              <a:t>在祢愛的光中  我得著能力</a:t>
            </a:r>
            <a:endParaRPr lang="en-US" b="1" dirty="0">
              <a:solidFill>
                <a:schemeClr val="bg1"/>
              </a:solidFill>
              <a:latin typeface="Arial" charset="0"/>
              <a:ea typeface="楷体" pitchFamily="49" charset="-122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CA" altLang="zh-CN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zh-CN" altLang="en-CA" sz="3600" b="1" dirty="0">
              <a:solidFill>
                <a:prstClr val="white"/>
              </a:solidFill>
              <a:latin typeface="Arial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奔跑不放</a:t>
            </a:r>
            <a:r>
              <a:rPr lang="zh-CN" altLang="en-US" sz="1800" b="1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棄</a:t>
            </a:r>
            <a:r>
              <a:rPr lang="zh-CN" altLang="en-US" sz="18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zh-CN" sz="1400" b="1" dirty="0" smtClean="0">
                <a:solidFill>
                  <a:prstClr val="white"/>
                </a:solidFill>
                <a:latin typeface="Arial" charset="0"/>
              </a:rPr>
              <a:t>2/7</a:t>
            </a:r>
            <a:endParaRPr lang="en-CA" altLang="en-US" sz="1400" b="1" dirty="0">
              <a:solidFill>
                <a:prstClr val="white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12292" name="Picture 4" descr="C:\Users\Yanglu\shawn\Church\ORO songs\PPT\logo-orol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resenterMedia.com Animated Theme">
  <a:themeElements>
    <a:clrScheme name="windy_sunset">
      <a:dk1>
        <a:sysClr val="windowText" lastClr="000000"/>
      </a:dk1>
      <a:lt1>
        <a:sysClr val="window" lastClr="FFFFFF"/>
      </a:lt1>
      <a:dk2>
        <a:srgbClr val="8A3E1C"/>
      </a:dk2>
      <a:lt2>
        <a:srgbClr val="D6A780"/>
      </a:lt2>
      <a:accent1>
        <a:srgbClr val="990000"/>
      </a:accent1>
      <a:accent2>
        <a:srgbClr val="E05A24"/>
      </a:accent2>
      <a:accent3>
        <a:srgbClr val="D78839"/>
      </a:accent3>
      <a:accent4>
        <a:srgbClr val="877F6C"/>
      </a:accent4>
      <a:accent5>
        <a:srgbClr val="972109"/>
      </a:accent5>
      <a:accent6>
        <a:srgbClr val="660033"/>
      </a:accent6>
      <a:hlink>
        <a:srgbClr val="800000"/>
      </a:hlink>
      <a:folHlink>
        <a:srgbClr val="433F35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21601</TotalTime>
  <Words>2465</Words>
  <Application>Microsoft Office PowerPoint</Application>
  <PresentationFormat>On-screen Show (4:3)</PresentationFormat>
  <Paragraphs>402</Paragraphs>
  <Slides>49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16_Ocean</vt:lpstr>
      <vt:lpstr>Ocean</vt:lpstr>
      <vt:lpstr>13_Default Design</vt:lpstr>
      <vt:lpstr>PresenterMedia.com Animated Theme</vt:lpstr>
      <vt:lpstr>1_PresenterMedia.com Animated Theme</vt:lpstr>
      <vt:lpstr>2_PresenterMedia.com Animated Theme</vt:lpstr>
      <vt:lpstr>3_PresenterMedia.com Animated Theme</vt:lpstr>
      <vt:lpstr>3_Ocean</vt:lpstr>
      <vt:lpstr>4_PresenterMedia.com Animated Theme</vt:lpstr>
      <vt:lpstr>1_Ocean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歡迎  Warm Welcome</vt:lpstr>
      <vt:lpstr>兒童信息 Children Message</vt:lpstr>
      <vt:lpstr>報告  Announcement</vt:lpstr>
      <vt:lpstr>PowerPoint Presentation</vt:lpstr>
      <vt:lpstr>以奉獻敬拜神 Offering to Worship God</vt:lpstr>
      <vt:lpstr>PowerPoint Presentation</vt:lpstr>
      <vt:lpstr>«得救与赏赐» </vt:lpstr>
      <vt:lpstr>PowerPoint Presentation</vt:lpstr>
      <vt:lpstr>    </vt:lpstr>
      <vt:lpstr>    </vt:lpstr>
      <vt:lpstr>    </vt:lpstr>
      <vt:lpstr>    </vt:lpstr>
      <vt:lpstr>    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Zhang</dc:creator>
  <cp:lastModifiedBy>Home</cp:lastModifiedBy>
  <cp:revision>1086</cp:revision>
  <cp:lastPrinted>2016-07-17T06:59:32Z</cp:lastPrinted>
  <dcterms:created xsi:type="dcterms:W3CDTF">2012-10-20T18:56:11Z</dcterms:created>
  <dcterms:modified xsi:type="dcterms:W3CDTF">2016-07-31T04:08:13Z</dcterms:modified>
</cp:coreProperties>
</file>