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63" r:id="rId2"/>
    <p:sldMasterId id="2147483979" r:id="rId3"/>
    <p:sldMasterId id="2147484097" r:id="rId4"/>
    <p:sldMasterId id="2147484933" r:id="rId5"/>
    <p:sldMasterId id="2147484947" r:id="rId6"/>
  </p:sldMasterIdLst>
  <p:notesMasterIdLst>
    <p:notesMasterId r:id="rId53"/>
  </p:notesMasterIdLst>
  <p:handoutMasterIdLst>
    <p:handoutMasterId r:id="rId54"/>
  </p:handoutMasterIdLst>
  <p:sldIdLst>
    <p:sldId id="856" r:id="rId7"/>
    <p:sldId id="2061" r:id="rId8"/>
    <p:sldId id="2062" r:id="rId9"/>
    <p:sldId id="2063" r:id="rId10"/>
    <p:sldId id="2064" r:id="rId11"/>
    <p:sldId id="2065" r:id="rId12"/>
    <p:sldId id="2066" r:id="rId13"/>
    <p:sldId id="2067" r:id="rId14"/>
    <p:sldId id="2068" r:id="rId15"/>
    <p:sldId id="2069" r:id="rId16"/>
    <p:sldId id="2070" r:id="rId17"/>
    <p:sldId id="2071" r:id="rId18"/>
    <p:sldId id="2090" r:id="rId19"/>
    <p:sldId id="2091" r:id="rId20"/>
    <p:sldId id="2074" r:id="rId21"/>
    <p:sldId id="2075" r:id="rId22"/>
    <p:sldId id="2076" r:id="rId23"/>
    <p:sldId id="2077" r:id="rId24"/>
    <p:sldId id="2078" r:id="rId25"/>
    <p:sldId id="2079" r:id="rId26"/>
    <p:sldId id="2080" r:id="rId27"/>
    <p:sldId id="2081" r:id="rId28"/>
    <p:sldId id="2082" r:id="rId29"/>
    <p:sldId id="2083" r:id="rId30"/>
    <p:sldId id="2084" r:id="rId31"/>
    <p:sldId id="2085" r:id="rId32"/>
    <p:sldId id="2086" r:id="rId33"/>
    <p:sldId id="2087" r:id="rId34"/>
    <p:sldId id="2088" r:id="rId35"/>
    <p:sldId id="2089" r:id="rId36"/>
    <p:sldId id="815" r:id="rId37"/>
    <p:sldId id="1942" r:id="rId38"/>
    <p:sldId id="1617" r:id="rId39"/>
    <p:sldId id="2092" r:id="rId40"/>
    <p:sldId id="1916" r:id="rId41"/>
    <p:sldId id="1917" r:id="rId42"/>
    <p:sldId id="1918" r:id="rId43"/>
    <p:sldId id="2053" r:id="rId44"/>
    <p:sldId id="2054" r:id="rId45"/>
    <p:sldId id="2055" r:id="rId46"/>
    <p:sldId id="2056" r:id="rId47"/>
    <p:sldId id="2057" r:id="rId48"/>
    <p:sldId id="2058" r:id="rId49"/>
    <p:sldId id="2059" r:id="rId50"/>
    <p:sldId id="2060" r:id="rId51"/>
    <p:sldId id="1976" r:id="rId52"/>
  </p:sldIdLst>
  <p:sldSz cx="9144000" cy="6858000" type="screen4x3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4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96" autoAdjust="0"/>
  </p:normalViewPr>
  <p:slideViewPr>
    <p:cSldViewPr snapToGrid="0" snapToObjects="1">
      <p:cViewPr>
        <p:scale>
          <a:sx n="75" d="100"/>
          <a:sy n="75" d="100"/>
        </p:scale>
        <p:origin x="-1888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A6308-3CED-5A49-81B6-14CB575666F0}" type="datetimeFigureOut">
              <a:rPr lang="en-US" smtClean="0"/>
              <a:t>2014-05-10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45B7-903C-7846-81ED-2626F09F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F77DC-6411-FA43-9F29-89F9B143DB84}" type="datetimeFigureOut">
              <a:rPr lang="en-US" smtClean="0"/>
              <a:t>2014-05-10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12857-5CF9-D84E-BD49-6621E2D3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99BE49B0-4A67-C945-AC1B-1741E15FF49E}" type="slidenum">
              <a:rPr lang="zh-CN" altLang="en-US" sz="1100">
                <a:solidFill>
                  <a:srgbClr val="000000"/>
                </a:solidFill>
              </a:rPr>
              <a:pPr/>
              <a:t>1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DD60118B-9EB0-D042-8E89-8BDED516381C}" type="slidenum">
              <a:rPr lang="zh-CN" altLang="en-US" sz="1100">
                <a:solidFill>
                  <a:srgbClr val="000000"/>
                </a:solidFill>
              </a:rPr>
              <a:pPr/>
              <a:t>31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7B049AD8-C73F-E04C-98BA-BB37A725A3B2}" type="slidenum">
              <a:rPr lang="zh-CN" altLang="en-US" sz="1100">
                <a:solidFill>
                  <a:srgbClr val="000000"/>
                </a:solidFill>
              </a:rPr>
              <a:pPr/>
              <a:t>32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5EED9B6E-E68E-094C-B8BC-3BDFCB4219CE}" type="slidenum">
              <a:rPr lang="zh-CN" altLang="en-US" sz="1100">
                <a:solidFill>
                  <a:srgbClr val="000000"/>
                </a:solidFill>
              </a:rPr>
              <a:pPr/>
              <a:t>33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CBF2246B-F09A-CE44-9234-C69E90701ACB}" type="slidenum">
              <a:rPr lang="zh-CN" altLang="en-US" sz="1100"/>
              <a:pPr/>
              <a:t>34</a:t>
            </a:fld>
            <a:endParaRPr lang="en-US" altLang="zh-CN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02756" indent="-270291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081164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513629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1946095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A8C7BD2C-4AEB-3F46-BA59-E23F33F225B4}" type="slidenum">
              <a:rPr lang="zh-CN" altLang="en-US" sz="1100">
                <a:solidFill>
                  <a:srgbClr val="000000"/>
                </a:solidFill>
              </a:rPr>
              <a:pPr/>
              <a:t>35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02756" indent="-270291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081164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513629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1946095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2E7A8008-0611-634A-B1D3-5BC4B0250D32}" type="slidenum">
              <a:rPr lang="zh-CN" altLang="en-US" sz="1100">
                <a:solidFill>
                  <a:srgbClr val="000000"/>
                </a:solidFill>
              </a:rPr>
              <a:pPr/>
              <a:t>36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02756" indent="-270291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081164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513629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1946095" indent="-216233" eaLnBrk="0" hangingPunct="0"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0D8F1713-0051-684F-97D7-31FD0712976F}" type="slidenum">
              <a:rPr lang="zh-CN" altLang="en-US" sz="1100">
                <a:solidFill>
                  <a:srgbClr val="000000"/>
                </a:solidFill>
              </a:rPr>
              <a:pPr/>
              <a:t>37</a:t>
            </a:fld>
            <a:endParaRPr lang="en-US" altLang="zh-CN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宋体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fld id="{67B9A41C-DBB3-1D47-B77C-6DEFFCD65383}" type="slidenum">
              <a:rPr lang="zh-CN" altLang="en-US" sz="1100"/>
              <a:pPr/>
              <a:t>46</a:t>
            </a:fld>
            <a:endParaRPr lang="en-US" altLang="zh-CN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6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 lIns="91430" tIns="45716" rIns="91430" bIns="45716"/>
          <a:lstStyle/>
          <a:p>
            <a:pPr defTabSz="914306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Tahoma" charset="0"/>
              <a:ea typeface="宋体" charset="-122"/>
              <a:cs typeface="Arial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</a:lstStyle>
          <a:p>
            <a:fld id="{0895C25E-15C0-D44C-B9D9-1D3ADAA78AA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Tahoma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5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87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83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30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FEEB2-34D4-874B-86D7-B62E075F42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97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6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 lIns="91430" tIns="45716" rIns="91430" bIns="45716"/>
          <a:lstStyle/>
          <a:p>
            <a:pPr defTabSz="914306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Tahoma" charset="0"/>
              <a:ea typeface="宋体" charset="-122"/>
              <a:cs typeface="宋体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676F0E-A77F-B940-8098-EE0DD86C729E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24294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A0449-1041-7744-9F27-6E9C4C53ACF0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12002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9637D-CD35-BA47-AE42-C8B755FA3437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7214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880B5-0DF2-1445-8C11-DD352018FCB0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4212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70C3B-0F5E-F64C-B341-E1A9DE8076F3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684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12ACE-5DAB-984D-8398-8C62F44270DA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6034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177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8426E-9FF6-0F4C-A397-E7A0E8D64034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81219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34EAF-DB65-684C-9A29-026F94CE19AA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28941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614EB-4AE2-7441-B4DF-9BAEA17497B5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40795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7A9B0-72EC-7347-BF55-9846E84E2037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63831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3591B-ABDB-904B-8063-FADF8B14A9A0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79049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E2C95-8C1D-6D49-BE6F-94589B8ADCB5}" type="slidenum">
              <a:rPr lang="en-US" altLang="zh-CN">
                <a:solidFill>
                  <a:srgbClr val="FFFFFF"/>
                </a:solidFill>
                <a:ea typeface="宋体"/>
              </a:rPr>
              <a:pPr/>
              <a:t>‹#›</a:t>
            </a:fld>
            <a:endParaRPr lang="en-US" altLang="zh-CN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1790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D09F4-7B13-2B4E-9DE6-7F9CA0C8814A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659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B86B4-A649-8D44-AC7A-F56DB7FE4C92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910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29F99-632B-5547-8130-415A6DF94666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718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653F6-B95F-784F-BCBF-34D60404736F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76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93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BA0E6-FCDF-E44D-8173-54DEB2CCA7E2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8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1D847-01F5-6947-964A-07190D2CC11A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187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272A-811E-B142-9ADC-0152F2548DC1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518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ED6D4-7450-EB48-B1B3-BEC2D0C9671F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718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60DE6-E220-AE4B-A89D-91372D320DE4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607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A0B95-416B-424D-A3FA-5601E1CDB496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457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F3451-B59C-E646-8CEA-018714B9866F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305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342D1-1167-DB4C-8FC8-A71AFE9C6927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189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5B082-318B-444E-95EC-47A57E656D96}" type="slidenum">
              <a:rPr lang="en-CA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CA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301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3ED8A-2E74-3A41-A8A4-8495653C41EF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065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1853D-88D5-D149-9485-C847438EF59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70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23AC2-F7BB-5C4E-82A3-BBF8D26D2031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12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1C9FA-1212-EC46-9B3D-E7078C6C89E8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49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00048-68CB-D34F-9D79-481F47024BD7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36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F9F1D-6E4E-5848-AD91-46F4E5AC49FC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74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3BFA-5D85-BE41-8D21-9AA2F7CA9BFE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9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F5266-B29A-F545-8B01-9BC80B693AFA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00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FE6EC-6857-3F42-949E-474C6220DCFC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20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3F920-2835-3548-BD1A-728D33BF4A43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80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30B62-382C-2246-A3A7-DAC1716CD29A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2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032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C7965-9FC7-A146-B149-55D6F27573EE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10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C98E3-4D21-F948-93CF-3236D9A5AC02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4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044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65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41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8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306"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ea typeface="宋体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ctr" defTabSz="914306"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ea typeface="宋体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306" fontAlgn="base">
              <a:spcBef>
                <a:spcPct val="0"/>
              </a:spcBef>
              <a:spcAft>
                <a:spcPct val="0"/>
              </a:spcAft>
            </a:pPr>
            <a:fld id="{4E4EA6AB-F224-E446-93D7-97EC00B64BFB}" type="slidenum">
              <a:rPr lang="en-CA" smtClean="0">
                <a:ea typeface="宋体" charset="0"/>
              </a:rPr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mtClean="0">
              <a:ea typeface="宋体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657B-1F22-FC4A-8286-CF16E43D8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2014-05-10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3DBC-31B8-3B44-84F4-0A4F347B8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41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306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ea typeface="宋体" charset="0"/>
              <a:cs typeface="宋体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ctr" defTabSz="914306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ea typeface="宋体" charset="0"/>
              <a:cs typeface="宋体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306" fontAlgn="base">
              <a:spcBef>
                <a:spcPct val="0"/>
              </a:spcBef>
              <a:spcAft>
                <a:spcPct val="0"/>
              </a:spcAft>
            </a:pPr>
            <a:fld id="{41FAF6CD-6F1E-0847-9E7A-1B0D8F90DD45}" type="slidenum">
              <a:rPr lang="en-US" altLang="zh-CN" smtClean="0">
                <a:ea typeface="宋体" charset="0"/>
                <a:cs typeface="宋体" charset="0"/>
              </a:rPr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ea typeface="宋体" charset="0"/>
              <a:cs typeface="宋体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宋体" pitchFamily="2" charset="-122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pitchFamily="2" charset="-122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pitchFamily="2" charset="-122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pitchFamily="2" charset="-122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pitchFamily="2" charset="-122"/>
          <a:cs typeface="宋体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6pPr>
      <a:lvl7pPr marL="9143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7pPr>
      <a:lvl8pPr marL="137146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8pPr>
      <a:lvl9pPr marL="182861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宋体" pitchFamily="2" charset="-122"/>
          <a:cs typeface="宋体" charset="0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宋体" pitchFamily="2" charset="-122"/>
          <a:cs typeface="宋体" charset="0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宋体" pitchFamily="2" charset="-122"/>
          <a:cs typeface="宋体" charset="0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宋体" pitchFamily="2" charset="-122"/>
          <a:cs typeface="宋体" charset="0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宋体" pitchFamily="2" charset="-122"/>
          <a:cs typeface="宋体" charset="0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306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ctr" defTabSz="914306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306" fontAlgn="base">
              <a:spcBef>
                <a:spcPct val="0"/>
              </a:spcBef>
              <a:spcAft>
                <a:spcPct val="0"/>
              </a:spcAft>
            </a:pPr>
            <a:fld id="{BEA5134C-19D3-484C-A285-2FF312B8967F}" type="slidenum">
              <a:rPr lang="en-US" altLang="zh-CN" smtClean="0">
                <a:solidFill>
                  <a:srgbClr val="FFFFFF"/>
                </a:solidFill>
                <a:ea typeface="宋体" charset="0"/>
                <a:cs typeface="宋体" charset="0"/>
              </a:rPr>
              <a:pPr defTabSz="91430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659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  <a:cs typeface="宋体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6pPr>
      <a:lvl7pPr marL="9143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7pPr>
      <a:lvl8pPr marL="137146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8pPr>
      <a:lvl9pPr marL="182861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宋体" charset="-122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宋体" charset="0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宋体" charset="0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宋体" charset="0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宋体" charset="0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宋体" charset="0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842069B-B202-C746-9EAD-E77C278CBF5B}" type="slidenum">
              <a:rPr lang="en-CA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  <p:sldLayoutId id="2147484945" r:id="rId12"/>
    <p:sldLayoutId id="21474849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384CFB5-0A0B-424E-94B3-05118EBD4AD8}" type="slidenum">
              <a:rPr lang="en-CA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  <p:sldLayoutId id="2147484959" r:id="rId12"/>
    <p:sldLayoutId id="21474849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7.jpe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7.jpe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7.jpe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7.jpe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7.jpe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olcc.net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jpeg"/><Relationship Id="rId5" Type="http://schemas.openxmlformats.org/officeDocument/2006/relationships/image" Target="../media/image5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jpeg"/><Relationship Id="rId5" Type="http://schemas.openxmlformats.org/officeDocument/2006/relationships/image" Target="../media/image5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jpe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jpe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4235452"/>
            <a:ext cx="7561263" cy="12811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>
                <a:latin typeface="Tahoma" charset="0"/>
                <a:ea typeface="華康古印體" charset="0"/>
                <a:cs typeface="華康古印體" charset="0"/>
              </a:rPr>
              <a:t>請預備我們的心</a:t>
            </a:r>
            <a:r>
              <a:rPr lang="zh-CN" altLang="en-US">
                <a:latin typeface="Tahoma" charset="0"/>
                <a:ea typeface="華康古印體" charset="0"/>
                <a:cs typeface="華康古印體" charset="0"/>
              </a:rPr>
              <a:t>來敬拜 神</a:t>
            </a:r>
          </a:p>
          <a:p>
            <a:pPr>
              <a:lnSpc>
                <a:spcPct val="80000"/>
              </a:lnSpc>
            </a:pPr>
            <a:r>
              <a:rPr lang="en-US" altLang="zh-CN" sz="2800">
                <a:latin typeface="Tahoma" charset="0"/>
                <a:ea typeface="華康古印體" charset="0"/>
                <a:cs typeface="華康古印體" charset="0"/>
              </a:rPr>
              <a:t>Let’s prepare our hearts to worship God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547813" y="5370514"/>
            <a:ext cx="5486400" cy="86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algn="ctr" defTabSz="91430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流葉體" charset="0"/>
                <a:cs typeface="華康流葉體" charset="0"/>
              </a:rPr>
              <a:t>崇拜時</a:t>
            </a:r>
            <a:r>
              <a:rPr lang="en-US" altLang="zh-TW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流葉體" charset="0"/>
                <a:cs typeface="華康流葉體" charset="0"/>
              </a:rPr>
              <a:t>﹐</a:t>
            </a:r>
            <a:r>
              <a:rPr lang="zh-TW" alt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流葉體" charset="0"/>
                <a:cs typeface="華康流葉體" charset="0"/>
              </a:rPr>
              <a:t>請將手機關閉</a:t>
            </a:r>
          </a:p>
          <a:p>
            <a:pPr algn="ctr" defTabSz="91430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圓緣體W4(P)" charset="0"/>
                <a:ea typeface="華康圓緣體W4(P)" charset="0"/>
                <a:cs typeface="華康圓緣體W4(P)" charset="0"/>
              </a:rPr>
              <a:t>Please turn off your cell phone</a:t>
            </a:r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2771775" y="328062"/>
            <a:ext cx="3917656" cy="5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defTabSz="9143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FFFF"/>
                </a:solidFill>
                <a:latin typeface="華康行楷體W5" charset="0"/>
                <a:ea typeface="華康行楷體W5" charset="0"/>
                <a:cs typeface="華康行楷體W5" charset="0"/>
              </a:rPr>
              <a:t>渥太華生命河靈糧堂</a:t>
            </a:r>
            <a:r>
              <a:rPr lang="zh-CN" altLang="en-US" sz="3200">
                <a:solidFill>
                  <a:srgbClr val="FFFFFF"/>
                </a:solidFill>
                <a:latin typeface="華康行楷體W5" charset="0"/>
                <a:ea typeface="華康行楷體W5" charset="0"/>
                <a:cs typeface="華康行楷體W5" charset="0"/>
              </a:rPr>
              <a:t> </a:t>
            </a: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2411413" y="896938"/>
            <a:ext cx="517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defTabSz="9143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Tahoma" charset="0"/>
                <a:ea typeface="宋体" charset="0"/>
                <a:cs typeface="宋体" charset="0"/>
              </a:rPr>
              <a:t>Ottawa River of life Christian Church </a:t>
            </a:r>
          </a:p>
        </p:txBody>
      </p:sp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2484438" y="1794781"/>
            <a:ext cx="4032250" cy="110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>
            <a:spAutoFit/>
          </a:bodyPr>
          <a:lstStyle/>
          <a:p>
            <a:pPr defTabSz="9143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6600">
                <a:solidFill>
                  <a:srgbClr val="000099"/>
                </a:solidFill>
                <a:latin typeface="Tahoma" charset="0"/>
                <a:ea typeface="華康古印體" charset="0"/>
                <a:cs typeface="華康古印體" charset="0"/>
              </a:rPr>
              <a:t>主日崇拜</a:t>
            </a:r>
            <a:endParaRPr lang="zh-CN" altLang="en-US" sz="6600">
              <a:solidFill>
                <a:srgbClr val="000099"/>
              </a:solidFill>
              <a:latin typeface="Tahoma" charset="0"/>
              <a:ea typeface="華康古印體" charset="0"/>
              <a:cs typeface="華康古印體" charset="0"/>
            </a:endParaRPr>
          </a:p>
        </p:txBody>
      </p:sp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2627314" y="2844250"/>
            <a:ext cx="3366983" cy="5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defTabSz="9143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>
                <a:solidFill>
                  <a:srgbClr val="000099"/>
                </a:solidFill>
                <a:latin typeface="Tahoma" charset="0"/>
                <a:ea typeface="新細明體" charset="0"/>
                <a:cs typeface="新細明體" charset="0"/>
              </a:rPr>
              <a:t>Sunday Service</a:t>
            </a:r>
            <a:endParaRPr lang="en-US" altLang="zh-CN" sz="3200">
              <a:solidFill>
                <a:srgbClr val="000099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pic>
        <p:nvPicPr>
          <p:cNvPr id="32776" name="Picture 8" descr="orolcc-logo-cle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10096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anglu\shawn\Church\ORO songs\江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36063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23333" y="1011293"/>
            <a:ext cx="8195734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在你寶座前 有一道生命水流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我們進前來 謙卑等候領受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在你同在中 有滿足的喜樂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聖靈請你來 自由運行這地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A" altLang="zh-CN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A" altLang="zh-CN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CA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6600"/>
                </a:solidFill>
                <a:latin typeface="楷体" charset="0"/>
                <a:ea typeface="楷体" charset="0"/>
                <a:cs typeface="楷体" charset="0"/>
              </a:rPr>
              <a:t>聖靈的江河</a:t>
            </a:r>
            <a:r>
              <a:rPr lang="zh-CN" altLang="en-US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1600" b="1" dirty="0" smtClean="0">
                <a:solidFill>
                  <a:srgbClr val="FF6600"/>
                </a:solidFill>
                <a:latin typeface="Arial" charset="0"/>
                <a:ea typeface="宋体" charset="0"/>
                <a:cs typeface="宋体" charset="0"/>
              </a:rPr>
              <a:t>1/5</a:t>
            </a:r>
            <a:endParaRPr lang="en-CA" sz="1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anglu\shawn\Church\ORO songs\江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36063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26533" y="1107546"/>
            <a:ext cx="812800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在你寶座前 有一道生命水流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我們進前來 謙卑等候領受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在你同在中 有滿足的喜樂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聖靈請你來 自由運行這地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A" altLang="zh-CN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A" altLang="zh-CN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CA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6600"/>
                </a:solidFill>
                <a:latin typeface="楷体" charset="0"/>
                <a:ea typeface="楷体" charset="0"/>
                <a:cs typeface="楷体" charset="0"/>
              </a:rPr>
              <a:t>聖靈的江河</a:t>
            </a:r>
            <a:r>
              <a:rPr lang="zh-CN" altLang="en-US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1600" b="1" dirty="0" smtClean="0">
                <a:solidFill>
                  <a:srgbClr val="FF6600"/>
                </a:solidFill>
                <a:latin typeface="Arial" charset="0"/>
                <a:ea typeface="宋体" charset="0"/>
                <a:cs typeface="宋体" charset="0"/>
              </a:rPr>
              <a:t>2/5</a:t>
            </a:r>
            <a:endParaRPr lang="en-CA" sz="1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anglu\shawn\Church\ORO songs\江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36063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91067" y="836613"/>
            <a:ext cx="811106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聖靈的江河流啊流</a:t>
            </a:r>
            <a:endParaRPr lang="en-CA" altLang="zh-CN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自由湧流在這地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在我的裏面 生命活水不停息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聖靈的江河自由湧流到無盡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我們歡迎你 聖靈我們愛你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A" altLang="zh-CN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CA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6600"/>
                </a:solidFill>
                <a:latin typeface="楷体" charset="0"/>
                <a:ea typeface="楷体" charset="0"/>
                <a:cs typeface="楷体" charset="0"/>
              </a:rPr>
              <a:t>聖靈的江河</a:t>
            </a:r>
            <a:r>
              <a:rPr lang="zh-CN" altLang="en-US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1600" b="1" dirty="0" smtClean="0">
                <a:solidFill>
                  <a:srgbClr val="FF6600"/>
                </a:solidFill>
                <a:latin typeface="Arial" charset="0"/>
                <a:ea typeface="宋体" charset="0"/>
                <a:cs typeface="宋体" charset="0"/>
              </a:rPr>
              <a:t>3/5</a:t>
            </a:r>
            <a:endParaRPr lang="en-CA" sz="1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anglu\shawn\Church\ORO songs\江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36063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26533" y="1107546"/>
            <a:ext cx="812800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在你寶座前 有一道生命水流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我們進前來 謙卑等候領受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在你同在中 有滿足的喜樂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聖靈請你來 自由運行這地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A" altLang="zh-CN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A" altLang="zh-CN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CA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6600"/>
                </a:solidFill>
                <a:latin typeface="楷体" charset="0"/>
                <a:ea typeface="楷体" charset="0"/>
                <a:cs typeface="楷体" charset="0"/>
              </a:rPr>
              <a:t>聖靈的江河</a:t>
            </a:r>
            <a:r>
              <a:rPr lang="zh-CN" altLang="en-US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1600" b="1" dirty="0">
                <a:solidFill>
                  <a:srgbClr val="FF66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en-US" altLang="zh-CN" sz="1600" b="1" dirty="0" smtClean="0">
                <a:solidFill>
                  <a:srgbClr val="FF6600"/>
                </a:solidFill>
                <a:latin typeface="Arial" charset="0"/>
                <a:ea typeface="宋体" charset="0"/>
                <a:cs typeface="宋体" charset="0"/>
              </a:rPr>
              <a:t>/5</a:t>
            </a:r>
            <a:endParaRPr lang="en-CA" sz="1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5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anglu\shawn\Church\ORO songs\江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36063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91067" y="836613"/>
            <a:ext cx="811106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聖靈的江河流啊流</a:t>
            </a:r>
            <a:endParaRPr lang="en-CA" altLang="zh-CN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自由湧流在這地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在我的裏面 生命活水不停息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聖靈的江河自由湧流到無盡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 smtClean="0">
                <a:solidFill>
                  <a:srgbClr val="FF6600"/>
                </a:solidFill>
                <a:latin typeface="Arial" charset="0"/>
                <a:ea typeface="楷体" charset="0"/>
                <a:cs typeface="楷体" charset="0"/>
              </a:rPr>
              <a:t>我們歡迎你 聖靈我們愛你</a:t>
            </a:r>
            <a:endParaRPr lang="en-CA" sz="5000" b="1" dirty="0" smtClean="0">
              <a:solidFill>
                <a:srgbClr val="FF6600"/>
              </a:solidFill>
              <a:latin typeface="Arial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A" altLang="zh-CN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CA" sz="3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6600"/>
                </a:solidFill>
                <a:latin typeface="楷体" charset="0"/>
                <a:ea typeface="楷体" charset="0"/>
                <a:cs typeface="楷体" charset="0"/>
              </a:rPr>
              <a:t>聖靈的江河</a:t>
            </a:r>
            <a:r>
              <a:rPr lang="zh-CN" altLang="en-US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1600" b="1" dirty="0">
                <a:solidFill>
                  <a:srgbClr val="FF6600"/>
                </a:solidFill>
                <a:latin typeface="Arial" charset="0"/>
                <a:ea typeface="宋体" charset="0"/>
                <a:cs typeface="宋体" charset="0"/>
              </a:rPr>
              <a:t>5</a:t>
            </a:r>
            <a:r>
              <a:rPr lang="en-US" altLang="zh-CN" sz="1600" b="1" dirty="0" smtClean="0">
                <a:solidFill>
                  <a:srgbClr val="FF6600"/>
                </a:solidFill>
                <a:latin typeface="Arial" charset="0"/>
                <a:ea typeface="宋体" charset="0"/>
                <a:cs typeface="宋体" charset="0"/>
              </a:rPr>
              <a:t>/5</a:t>
            </a:r>
            <a:endParaRPr lang="en-CA" sz="1600" b="1" dirty="0" smtClean="0">
              <a:solidFill>
                <a:srgbClr val="FF66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2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08050"/>
            <a:ext cx="7632700" cy="543401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n-CA" altLang="zh-TW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袮的榮耀降下來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袮的同在降下來</a:t>
            </a:r>
            <a:r>
              <a:rPr lang="en-US" sz="4000" b="1">
                <a:latin typeface="楷体" charset="0"/>
                <a:ea typeface="楷体" charset="0"/>
                <a:cs typeface="楷体" charset="0"/>
              </a:rPr>
              <a:t> 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袮的榮耀降下來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萬國讚嘆袮 袮是榮耀君王 </a:t>
            </a:r>
            <a:endParaRPr lang="en-CA" altLang="zh-CN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zh-CN" alt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r>
              <a:rPr lang="zh-CN" altLang="en-US" sz="1800" b="1">
                <a:latin typeface="楷体" charset="0"/>
                <a:ea typeface="楷体" charset="0"/>
                <a:cs typeface="楷体" charset="0"/>
              </a:rPr>
              <a:t>將天敞開 </a:t>
            </a:r>
            <a:r>
              <a:rPr lang="en-CA" altLang="zh-CN" sz="1600" b="1">
                <a:latin typeface="Arial" charset="0"/>
                <a:ea typeface="宋体" charset="0"/>
                <a:cs typeface="宋体" charset="0"/>
              </a:rPr>
              <a:t>1/9</a:t>
            </a:r>
            <a:r>
              <a:rPr lang="en-CA" altLang="zh-CN" sz="180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08050"/>
            <a:ext cx="7632700" cy="543401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n-CA" altLang="zh-TW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袮的榮耀降下來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袮的同在降下來</a:t>
            </a:r>
            <a:r>
              <a:rPr lang="en-US" sz="4000" b="1">
                <a:latin typeface="楷体" charset="0"/>
                <a:ea typeface="楷体" charset="0"/>
                <a:cs typeface="楷体" charset="0"/>
              </a:rPr>
              <a:t> 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袮的榮耀降下來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萬國讚嘆袮 袮是榮耀君王 </a:t>
            </a:r>
            <a:endParaRPr lang="en-CA" altLang="zh-CN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zh-CN" alt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r>
              <a:rPr lang="zh-CN" altLang="en-US" sz="1800" b="1">
                <a:latin typeface="楷体" charset="0"/>
                <a:ea typeface="楷体" charset="0"/>
                <a:cs typeface="楷体" charset="0"/>
              </a:rPr>
              <a:t>將天敞開 </a:t>
            </a:r>
            <a:r>
              <a:rPr lang="en-CA" altLang="zh-CN" sz="1600" b="1">
                <a:latin typeface="Arial" charset="0"/>
                <a:ea typeface="宋体" charset="0"/>
                <a:cs typeface="宋体" charset="0"/>
              </a:rPr>
              <a:t>2/9</a:t>
            </a:r>
            <a:r>
              <a:rPr lang="en-CA" altLang="zh-CN" sz="180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08050"/>
            <a:ext cx="7632700" cy="543401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n-CA" altLang="zh-TW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天上地下 合一敬拜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歡呼耶穌基督 聖潔羔羊</a:t>
            </a:r>
            <a:endParaRPr lang="en-CA" altLang="zh-CN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榮耀歸於袮</a:t>
            </a:r>
            <a:r>
              <a:rPr lang="en-US" sz="4000" b="1">
                <a:latin typeface="楷体" charset="0"/>
                <a:ea typeface="楷体" charset="0"/>
                <a:cs typeface="楷体" charset="0"/>
              </a:rPr>
              <a:t> 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天上地下 在永恆裡敬拜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哈利路亞 哈利路亞</a:t>
            </a:r>
            <a:endParaRPr lang="zh-CN" alt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endParaRPr lang="en-CA" altLang="zh-CN" sz="18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r>
              <a:rPr lang="zh-CN" altLang="en-US" sz="1800" b="1">
                <a:latin typeface="楷体" charset="0"/>
                <a:ea typeface="楷体" charset="0"/>
                <a:cs typeface="楷体" charset="0"/>
              </a:rPr>
              <a:t>將天敞開 </a:t>
            </a:r>
            <a:r>
              <a:rPr lang="en-CA" altLang="zh-CN" sz="1600" b="1">
                <a:latin typeface="Arial" charset="0"/>
                <a:ea typeface="宋体" charset="0"/>
                <a:cs typeface="宋体" charset="0"/>
              </a:rPr>
              <a:t>3/9</a:t>
            </a:r>
            <a:r>
              <a:rPr lang="en-CA" altLang="zh-CN" sz="180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08050"/>
            <a:ext cx="7632700" cy="543401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n-CA" altLang="zh-TW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袮的榮耀降下來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袮的同在降下來</a:t>
            </a:r>
            <a:r>
              <a:rPr lang="en-US" sz="4000" b="1">
                <a:latin typeface="楷体" charset="0"/>
                <a:ea typeface="楷体" charset="0"/>
                <a:cs typeface="楷体" charset="0"/>
              </a:rPr>
              <a:t> 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袮的榮耀降下來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萬國讚嘆袮 袮是榮耀君王 </a:t>
            </a:r>
            <a:endParaRPr lang="en-CA" altLang="zh-CN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zh-CN" alt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r>
              <a:rPr lang="zh-CN" altLang="en-US" sz="1800" b="1">
                <a:latin typeface="楷体" charset="0"/>
                <a:ea typeface="楷体" charset="0"/>
                <a:cs typeface="楷体" charset="0"/>
              </a:rPr>
              <a:t>將天敞開 </a:t>
            </a:r>
            <a:r>
              <a:rPr lang="en-CA" altLang="zh-CN" sz="1600" b="1">
                <a:latin typeface="Arial" charset="0"/>
                <a:ea typeface="宋体" charset="0"/>
                <a:cs typeface="宋体" charset="0"/>
              </a:rPr>
              <a:t>4/9</a:t>
            </a:r>
            <a:r>
              <a:rPr lang="en-CA" altLang="zh-CN" sz="180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08050"/>
            <a:ext cx="7632700" cy="543401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n-CA" altLang="zh-TW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天上地下 合一敬拜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歡呼耶穌基督 聖潔羔羊</a:t>
            </a:r>
            <a:endParaRPr lang="en-CA" altLang="zh-CN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榮耀歸於袮</a:t>
            </a:r>
            <a:r>
              <a:rPr lang="en-US" sz="4000" b="1">
                <a:latin typeface="楷体" charset="0"/>
                <a:ea typeface="楷体" charset="0"/>
                <a:cs typeface="楷体" charset="0"/>
              </a:rPr>
              <a:t> 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天上地下 在永恆裡敬拜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哈利路亞 哈利路亞</a:t>
            </a:r>
            <a:endParaRPr lang="zh-CN" alt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endParaRPr lang="en-CA" altLang="zh-CN" sz="18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r>
              <a:rPr lang="zh-CN" altLang="en-US" sz="1800" b="1">
                <a:latin typeface="楷体" charset="0"/>
                <a:ea typeface="楷体" charset="0"/>
                <a:cs typeface="楷体" charset="0"/>
              </a:rPr>
              <a:t>將天敞開 </a:t>
            </a:r>
            <a:r>
              <a:rPr lang="en-CA" altLang="zh-CN" sz="1600" b="1">
                <a:latin typeface="Arial" charset="0"/>
                <a:ea typeface="宋体" charset="0"/>
                <a:cs typeface="宋体" charset="0"/>
              </a:rPr>
              <a:t>5/9</a:t>
            </a:r>
            <a:r>
              <a:rPr lang="en-CA" altLang="zh-CN" sz="180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nglu\shawn\Church\ORO songs\flo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8526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908175" y="1052513"/>
            <a:ext cx="6121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smtClean="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祝媽媽們</a:t>
            </a:r>
            <a:endParaRPr lang="en-CA" altLang="zh-CN" sz="5000" b="1" smtClean="0">
              <a:solidFill>
                <a:srgbClr val="FF0000"/>
              </a:solidFill>
              <a:latin typeface="楷体" charset="0"/>
              <a:ea typeface="楷体" charset="0"/>
              <a:cs typeface="楷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smtClean="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母親節快樂！</a:t>
            </a:r>
            <a:endParaRPr lang="zh-CN" altLang="en-CA" sz="5000" b="1" smtClean="0">
              <a:solidFill>
                <a:srgbClr val="FF0000"/>
              </a:solidFill>
              <a:latin typeface="楷体" charset="0"/>
              <a:ea typeface="楷体" charset="0"/>
              <a:cs typeface="楷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08050"/>
            <a:ext cx="7632700" cy="543401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n-CA" altLang="zh-TW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神就在這裡 我們歡迎袮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讓一切焦點轉向袮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神就在這裡 我們歡迎袮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寶座前敬拜不停息</a:t>
            </a:r>
            <a:endParaRPr lang="en-CA" altLang="zh-CN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r>
              <a:rPr lang="zh-CN" altLang="en-US" sz="1800" b="1">
                <a:latin typeface="楷体" charset="0"/>
                <a:ea typeface="楷体" charset="0"/>
                <a:cs typeface="楷体" charset="0"/>
              </a:rPr>
              <a:t>將天敞開 </a:t>
            </a:r>
            <a:r>
              <a:rPr lang="en-CA" altLang="zh-CN" sz="1600" b="1">
                <a:latin typeface="Arial" charset="0"/>
                <a:ea typeface="宋体" charset="0"/>
                <a:cs typeface="宋体" charset="0"/>
              </a:rPr>
              <a:t>6/9</a:t>
            </a:r>
            <a:r>
              <a:rPr lang="en-CA" altLang="zh-CN" sz="180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08050"/>
            <a:ext cx="7632700" cy="543401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n-CA" altLang="zh-TW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神就在這裡 我們歡迎袮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讓一切焦點轉向袮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神就在這裡 我們歡迎袮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寶座前敬拜不停息</a:t>
            </a:r>
            <a:endParaRPr lang="en-CA" altLang="zh-CN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r>
              <a:rPr lang="zh-CN" altLang="en-US" sz="1800" b="1">
                <a:latin typeface="楷体" charset="0"/>
                <a:ea typeface="楷体" charset="0"/>
                <a:cs typeface="楷体" charset="0"/>
              </a:rPr>
              <a:t>將天敞開 </a:t>
            </a:r>
            <a:r>
              <a:rPr lang="en-CA" altLang="zh-CN" sz="1800" b="1">
                <a:latin typeface="楷体" charset="0"/>
                <a:ea typeface="楷体" charset="0"/>
                <a:cs typeface="楷体" charset="0"/>
              </a:rPr>
              <a:t>7</a:t>
            </a:r>
            <a:r>
              <a:rPr lang="en-CA" altLang="zh-CN" sz="1600" b="1">
                <a:latin typeface="Arial" charset="0"/>
                <a:ea typeface="宋体" charset="0"/>
                <a:cs typeface="宋体" charset="0"/>
              </a:rPr>
              <a:t>/9</a:t>
            </a:r>
            <a:r>
              <a:rPr lang="en-CA" altLang="zh-CN" sz="180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08050"/>
            <a:ext cx="7632700" cy="543401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n-CA" altLang="zh-TW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袮的榮耀降下來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袮的同在降下來</a:t>
            </a:r>
            <a:r>
              <a:rPr lang="en-US" sz="4000" b="1">
                <a:latin typeface="楷体" charset="0"/>
                <a:ea typeface="楷体" charset="0"/>
                <a:cs typeface="楷体" charset="0"/>
              </a:rPr>
              <a:t> 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將天敞開 袮的榮耀降下來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萬國讚嘆袮 袮是榮耀君王 </a:t>
            </a:r>
            <a:endParaRPr lang="en-CA" altLang="zh-CN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zh-CN" alt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r>
              <a:rPr lang="zh-CN" altLang="en-US" sz="1800" b="1">
                <a:latin typeface="楷体" charset="0"/>
                <a:ea typeface="楷体" charset="0"/>
                <a:cs typeface="楷体" charset="0"/>
              </a:rPr>
              <a:t>將天敞開 </a:t>
            </a:r>
            <a:r>
              <a:rPr lang="en-CA" altLang="zh-CN" sz="1600" b="1">
                <a:latin typeface="Arial" charset="0"/>
                <a:ea typeface="宋体" charset="0"/>
                <a:cs typeface="宋体" charset="0"/>
              </a:rPr>
              <a:t>8/9</a:t>
            </a:r>
            <a:r>
              <a:rPr lang="en-CA" altLang="zh-CN" sz="180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08050"/>
            <a:ext cx="7632700" cy="543401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n-CA" altLang="zh-TW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天上地下 合一敬拜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歡呼耶穌基督 聖潔羔羊</a:t>
            </a:r>
            <a:endParaRPr lang="en-CA" altLang="zh-CN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榮耀歸於袮</a:t>
            </a:r>
            <a:r>
              <a:rPr lang="en-US" sz="4000" b="1">
                <a:latin typeface="楷体" charset="0"/>
                <a:ea typeface="楷体" charset="0"/>
                <a:cs typeface="楷体" charset="0"/>
              </a:rPr>
              <a:t> 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天上地下 在永恆裡敬拜</a:t>
            </a:r>
            <a:endParaRPr 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ctr"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zh-CN" altLang="en-US" sz="4000" b="1">
                <a:latin typeface="楷体" charset="0"/>
                <a:ea typeface="楷体" charset="0"/>
                <a:cs typeface="楷体" charset="0"/>
              </a:rPr>
              <a:t>哈利路亞 哈利路亞</a:t>
            </a:r>
            <a:endParaRPr lang="zh-CN" altLang="en-CA" sz="40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endParaRPr lang="en-CA" altLang="zh-CN" sz="1800" b="1">
              <a:latin typeface="楷体" charset="0"/>
              <a:ea typeface="楷体" charset="0"/>
              <a:cs typeface="楷体" charset="0"/>
            </a:endParaRPr>
          </a:p>
          <a:p>
            <a:pPr marL="533400" indent="-533400" algn="r" eaLnBrk="1" hangingPunct="1">
              <a:lnSpc>
                <a:spcPct val="80000"/>
              </a:lnSpc>
              <a:buFontTx/>
              <a:buNone/>
            </a:pPr>
            <a:r>
              <a:rPr lang="zh-CN" altLang="en-US" sz="1800" b="1">
                <a:latin typeface="楷体" charset="0"/>
                <a:ea typeface="楷体" charset="0"/>
                <a:cs typeface="楷体" charset="0"/>
              </a:rPr>
              <a:t>將天敞開 </a:t>
            </a:r>
            <a:r>
              <a:rPr lang="en-CA" altLang="zh-CN" sz="1600" b="1">
                <a:latin typeface="Arial" charset="0"/>
                <a:ea typeface="楷体" charset="0"/>
                <a:cs typeface="楷体" charset="0"/>
              </a:rPr>
              <a:t>[</a:t>
            </a:r>
            <a:r>
              <a:rPr lang="en-CA" altLang="zh-CN" sz="1600" b="1">
                <a:latin typeface="Arial" charset="0"/>
                <a:ea typeface="宋体" charset="0"/>
                <a:cs typeface="宋体" charset="0"/>
              </a:rPr>
              <a:t>9/9]</a:t>
            </a:r>
            <a:r>
              <a:rPr lang="en-CA" altLang="zh-CN" sz="160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zh-CN" sz="160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95867"/>
            <a:ext cx="9144000" cy="5585883"/>
          </a:xfrm>
        </p:spPr>
        <p:txBody>
          <a:bodyPr/>
          <a:lstStyle/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主啊 祢世世代代 作我們的居所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祢的寶座從太初立定 亙古就有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祢以威嚴為衣 以能力束腰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世界就堅定 不得動搖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>
              <a:spcBef>
                <a:spcPts val="700"/>
              </a:spcBef>
              <a:spcAft>
                <a:spcPts val="700"/>
              </a:spcAft>
            </a:pPr>
            <a:endParaRPr lang="en-CA" sz="5000" b="1" dirty="0" smtClean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>
              <a:spcBef>
                <a:spcPts val="700"/>
              </a:spcBef>
              <a:spcAft>
                <a:spcPts val="700"/>
              </a:spcAft>
            </a:pP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從亙古到永遠 </a:t>
            </a:r>
            <a:r>
              <a:rPr lang="en-US" altLang="zh-CN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1/7</a:t>
            </a:r>
            <a:endParaRPr lang="en-US" sz="1800" b="1" dirty="0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5363"/>
            <a:ext cx="9143999" cy="5386387"/>
          </a:xfrm>
        </p:spPr>
        <p:txBody>
          <a:bodyPr/>
          <a:lstStyle/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主啊 祢榮耀國度 在我們的中間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祢的旨意滿有智慧 必要成就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祢信實不改變 應許永不落空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掌權到萬代 不能震動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>
              <a:spcBef>
                <a:spcPts val="700"/>
              </a:spcBef>
              <a:spcAft>
                <a:spcPts val="700"/>
              </a:spcAft>
            </a:pPr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從亙古到永遠 </a:t>
            </a:r>
            <a:r>
              <a:rPr lang="en-US" altLang="zh-CN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2/7</a:t>
            </a:r>
            <a:endParaRPr lang="en-US" sz="1600" b="1" dirty="0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5363"/>
            <a:ext cx="9143999" cy="5386387"/>
          </a:xfrm>
        </p:spPr>
        <p:txBody>
          <a:bodyPr/>
          <a:lstStyle/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我敬拜尊崇 祢聖名 將榮耀歸祢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祢永遠常存 權柄永存無極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惟祢是真神 是活神 是再來君王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喔主祢的國度 從亙古到永遠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>
              <a:spcBef>
                <a:spcPts val="700"/>
              </a:spcBef>
              <a:spcAft>
                <a:spcPts val="700"/>
              </a:spcAft>
            </a:pPr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從亙古到永遠 </a:t>
            </a:r>
            <a:r>
              <a:rPr lang="en-US" altLang="zh-CN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3/7</a:t>
            </a:r>
            <a:endParaRPr lang="en-US" sz="1600" b="1" dirty="0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5363"/>
            <a:ext cx="9143999" cy="5386387"/>
          </a:xfrm>
        </p:spPr>
        <p:txBody>
          <a:bodyPr/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主啊 祢世世代代 作我們的居所</a:t>
            </a:r>
            <a:endParaRPr lang="en-CA" sz="5000" b="1" dirty="0" smtClean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 smtClean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祢的寶座從太初立定 亙古就有</a:t>
            </a:r>
            <a:endParaRPr lang="en-CA" sz="5000" b="1" dirty="0" smtClean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 smtClean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祢以威嚴為衣 以能力束腰</a:t>
            </a:r>
            <a:endParaRPr lang="en-CA" sz="5000" b="1" dirty="0" smtClean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 smtClean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世界就堅定 不得動搖</a:t>
            </a:r>
            <a:endParaRPr lang="en-CA" sz="5000" b="1" dirty="0" smtClean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>
              <a:spcBef>
                <a:spcPts val="700"/>
              </a:spcBef>
              <a:spcAft>
                <a:spcPts val="700"/>
              </a:spcAft>
            </a:pPr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>
              <a:spcBef>
                <a:spcPts val="700"/>
              </a:spcBef>
              <a:spcAft>
                <a:spcPts val="700"/>
              </a:spcAft>
            </a:pPr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從亙古到永遠 </a:t>
            </a:r>
            <a:r>
              <a:rPr lang="en-US" altLang="zh-CN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4/7</a:t>
            </a:r>
            <a:endParaRPr lang="en-US" sz="1600" b="1" dirty="0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5363"/>
            <a:ext cx="9143999" cy="5386387"/>
          </a:xfrm>
        </p:spPr>
        <p:txBody>
          <a:bodyPr/>
          <a:lstStyle/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主啊 祢榮耀國度 在我們的中間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祢的旨意滿有智慧 必要成就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祢信實不改變 應許永不落空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掌權到萬代 不能震動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>
              <a:spcBef>
                <a:spcPts val="700"/>
              </a:spcBef>
              <a:spcAft>
                <a:spcPts val="700"/>
              </a:spcAft>
            </a:pPr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從亙古到永遠 </a:t>
            </a:r>
            <a:r>
              <a:rPr lang="en-US" altLang="zh-CN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5/7</a:t>
            </a:r>
            <a:endParaRPr lang="en-US" sz="1600" b="1" dirty="0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5363"/>
            <a:ext cx="9143999" cy="5386387"/>
          </a:xfrm>
        </p:spPr>
        <p:txBody>
          <a:bodyPr/>
          <a:lstStyle/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我敬拜尊崇 祢聖名 將榮耀歸祢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祢永遠常存 權柄永存無極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惟祢是真神 是活神 是再來君王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喔主祢的國度 從亙古到永遠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>
              <a:spcBef>
                <a:spcPts val="700"/>
              </a:spcBef>
              <a:spcAft>
                <a:spcPts val="700"/>
              </a:spcAft>
            </a:pPr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>
              <a:spcBef>
                <a:spcPts val="700"/>
              </a:spcBef>
              <a:spcAft>
                <a:spcPts val="700"/>
              </a:spcAft>
            </a:pPr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從亙古到永遠 </a:t>
            </a:r>
            <a:r>
              <a:rPr lang="en-US" altLang="zh-CN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6/7</a:t>
            </a:r>
            <a:endParaRPr lang="en-US" sz="1600" b="1" dirty="0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 smtClean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祢仰臉 保守祢所愛的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祢護庇 永遠不離不棄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祢將我 從淤泥裡捧起</a:t>
            </a:r>
            <a:endParaRPr lang="zh-CN" altLang="en-CA" sz="38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8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放我在祢的手心</a:t>
            </a:r>
          </a:p>
        </p:txBody>
      </p:sp>
      <p:sp>
        <p:nvSpPr>
          <p:cNvPr id="3076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TW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1/</a:t>
            </a:r>
            <a:r>
              <a:rPr lang="en-US" altLang="zh-CN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7</a:t>
            </a:r>
            <a:endParaRPr lang="en-US" altLang="zh-TW" sz="1500" b="1" smtClean="0">
              <a:solidFill>
                <a:srgbClr val="000000"/>
              </a:solidFill>
              <a:latin typeface="SimHei" charset="0"/>
              <a:ea typeface="SimHei" charset="0"/>
              <a:cs typeface="新細明體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5363"/>
            <a:ext cx="9143999" cy="5386387"/>
          </a:xfrm>
        </p:spPr>
        <p:txBody>
          <a:bodyPr/>
          <a:lstStyle/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我敬拜尊崇 祢聖名 將榮耀歸祢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祢永遠常存 權柄永存無極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惟祢是真神 是活神 是再來君王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50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喔主祢的國度 從亙古到永遠</a:t>
            </a:r>
            <a:endParaRPr lang="en-CA" sz="50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>
              <a:spcBef>
                <a:spcPts val="700"/>
              </a:spcBef>
              <a:spcAft>
                <a:spcPts val="700"/>
              </a:spcAft>
            </a:pPr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>
              <a:spcBef>
                <a:spcPts val="700"/>
              </a:spcBef>
              <a:spcAft>
                <a:spcPts val="700"/>
              </a:spcAft>
            </a:pPr>
            <a:endParaRPr lang="en-CA" sz="3600" b="1" dirty="0">
              <a:solidFill>
                <a:schemeClr val="bg1"/>
              </a:solidFill>
              <a:latin typeface="楷体" charset="0"/>
              <a:ea typeface="楷体" charset="0"/>
              <a:cs typeface="楷体" charset="0"/>
            </a:endParaRPr>
          </a:p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楷体" charset="0"/>
                <a:ea typeface="楷体" charset="0"/>
                <a:cs typeface="楷体" charset="0"/>
              </a:rPr>
              <a:t>從亙古到永遠 </a:t>
            </a:r>
            <a:r>
              <a:rPr lang="en-US" altLang="zh-CN" sz="1600" b="1" dirty="0">
                <a:solidFill>
                  <a:schemeClr val="bg1"/>
                </a:solidFill>
                <a:latin typeface="Arial" charset="0"/>
                <a:ea typeface="楷体" charset="0"/>
                <a:cs typeface="楷体" charset="0"/>
              </a:rPr>
              <a:t>[</a:t>
            </a:r>
            <a:r>
              <a:rPr lang="en-US" altLang="zh-CN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7/7]</a:t>
            </a:r>
            <a:endParaRPr lang="en-US" sz="1600" b="1" dirty="0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7"/>
            <a:ext cx="7772400" cy="3095625"/>
          </a:xfrm>
        </p:spPr>
        <p:txBody>
          <a:bodyPr/>
          <a:lstStyle/>
          <a:p>
            <a:pPr eaLnBrk="1" hangingPunct="1"/>
            <a:r>
              <a:rPr lang="zh-TW" altLang="en-US" sz="5400">
                <a:solidFill>
                  <a:srgbClr val="FFFF00"/>
                </a:solidFill>
                <a:latin typeface="Arial" charset="0"/>
                <a:ea typeface="MS Gothic" charset="0"/>
                <a:cs typeface="MS Gothic" charset="0"/>
              </a:rPr>
              <a:t>歡迎報告 </a:t>
            </a:r>
            <a:br>
              <a:rPr lang="zh-TW" altLang="en-US" sz="5400">
                <a:solidFill>
                  <a:srgbClr val="FFFF00"/>
                </a:solidFill>
                <a:latin typeface="Arial" charset="0"/>
                <a:ea typeface="MS Gothic" charset="0"/>
                <a:cs typeface="MS Gothic" charset="0"/>
              </a:rPr>
            </a:br>
            <a:r>
              <a:rPr lang="en-US" altLang="zh-TW" sz="5400">
                <a:solidFill>
                  <a:srgbClr val="FFFF00"/>
                </a:solidFill>
                <a:latin typeface="Arial" charset="0"/>
                <a:ea typeface="MS Gothic" charset="0"/>
                <a:cs typeface="MS Gothic" charset="0"/>
              </a:rPr>
              <a:t>Warm Welcome &amp;</a:t>
            </a:r>
            <a:br>
              <a:rPr lang="en-US" altLang="zh-TW" sz="5400">
                <a:solidFill>
                  <a:srgbClr val="FFFF00"/>
                </a:solidFill>
                <a:latin typeface="Arial" charset="0"/>
                <a:ea typeface="MS Gothic" charset="0"/>
                <a:cs typeface="MS Gothic" charset="0"/>
              </a:rPr>
            </a:br>
            <a:r>
              <a:rPr lang="en-US" altLang="zh-TW" sz="5400">
                <a:solidFill>
                  <a:srgbClr val="FFFF00"/>
                </a:solidFill>
                <a:latin typeface="Arial" charset="0"/>
                <a:ea typeface="MS Gothic" charset="0"/>
                <a:cs typeface="MS Gothic" charset="0"/>
              </a:rPr>
              <a:t>Announcement</a:t>
            </a:r>
          </a:p>
        </p:txBody>
      </p:sp>
      <p:pic>
        <p:nvPicPr>
          <p:cNvPr id="3" name="Picture 2" descr="orol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52401" y="173570"/>
            <a:ext cx="8856133" cy="1752600"/>
          </a:xfrm>
        </p:spPr>
        <p:txBody>
          <a:bodyPr/>
          <a:lstStyle/>
          <a:p>
            <a:pPr algn="l"/>
            <a:r>
              <a:rPr lang="en-US" altLang="zh-CHT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、</a:t>
            </a:r>
            <a:r>
              <a:rPr lang="zh-CHT" altLang="en-US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今天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是母親節，恭祝所有母親主裡蒙恩，平安喜樂，福杯滿溢！</a:t>
            </a:r>
          </a:p>
          <a:p>
            <a:pPr algn="l"/>
            <a:endParaRPr lang="en-CA" altLang="zh-TW" dirty="0" smtClean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  <a:p>
            <a:pPr algn="l"/>
            <a:r>
              <a:rPr lang="zh-TW" altLang="zh-CHT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、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第二屆加東靈糧特會報名</a:t>
            </a:r>
            <a:r>
              <a:rPr lang="zh-TW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火熱進行中，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歡迎弟兄姊妹儘早報名！</a:t>
            </a:r>
            <a:r>
              <a:rPr lang="zh-TW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報名費：</a:t>
            </a:r>
            <a:r>
              <a:rPr lang="en-US" altLang="zh-TW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歲以上每人＄</a:t>
            </a:r>
            <a:r>
              <a:rPr lang="en-US" altLang="zh-TW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10</a:t>
            </a:r>
            <a:r>
              <a:rPr lang="zh-TW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。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報名請上教會網站 </a:t>
            </a:r>
            <a:r>
              <a:rPr lang="en-US" altLang="zh-CHT" u="sng" dirty="0">
                <a:solidFill>
                  <a:srgbClr val="FF0000"/>
                </a:solidFill>
                <a:latin typeface="BiauKai"/>
                <a:ea typeface="BiauKai"/>
                <a:cs typeface="BiauKai"/>
                <a:hlinkClick r:id="rId3"/>
              </a:rPr>
              <a:t>www.orolcc.net</a:t>
            </a:r>
            <a:endParaRPr lang="en-US" altLang="zh-CHT" u="sng" dirty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  <a:p>
            <a:pPr algn="l"/>
            <a:endParaRPr lang="en-CA" altLang="zh-TW" dirty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  <a:p>
            <a:pPr algn="l"/>
            <a:r>
              <a:rPr lang="en-US" altLang="zh-CHT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3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、教會郊遊暨戶外洗禮將於</a:t>
            </a:r>
            <a:r>
              <a:rPr lang="en-US" altLang="zh-CHT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2014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年</a:t>
            </a:r>
            <a:r>
              <a:rPr lang="en-US" altLang="zh-CHT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7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月</a:t>
            </a:r>
            <a:r>
              <a:rPr lang="en-US" altLang="zh-CHT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26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日在</a:t>
            </a:r>
            <a:r>
              <a:rPr lang="en-US" altLang="zh-CHT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Lake </a:t>
            </a:r>
            <a:r>
              <a:rPr lang="en-US" altLang="zh-CHT" dirty="0" err="1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Leamy</a:t>
            </a:r>
            <a:r>
              <a:rPr lang="en-US" altLang="zh-CHT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 Park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舉行。</a:t>
            </a:r>
            <a:r>
              <a:rPr lang="zh-CHT" altLang="en-US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青少年洗禮班將在</a:t>
            </a:r>
            <a:r>
              <a:rPr lang="en-US" altLang="zh-CHT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 5</a:t>
            </a:r>
            <a:r>
              <a:rPr lang="zh-CHT" altLang="en-US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月</a:t>
            </a:r>
            <a:r>
              <a:rPr lang="en-US" altLang="zh-CHT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 25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日－</a:t>
            </a:r>
            <a:r>
              <a:rPr lang="en-US" altLang="zh-CHT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6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月</a:t>
            </a:r>
            <a:r>
              <a:rPr lang="en-US" altLang="zh-CHT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8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日進行；成人洗禮班將在</a:t>
            </a:r>
            <a:r>
              <a:rPr lang="en-US" altLang="zh-CHT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6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月</a:t>
            </a:r>
            <a:r>
              <a:rPr lang="en-US" altLang="zh-CHT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15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日－</a:t>
            </a:r>
            <a:r>
              <a:rPr lang="en-US" altLang="zh-CHT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7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月</a:t>
            </a:r>
            <a:r>
              <a:rPr lang="en-US" altLang="zh-CHT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22</a:t>
            </a:r>
            <a:r>
              <a:rPr lang="zh-CHT" altLang="en-US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日進行。有意參加洗禮的弟兄姊妹請向師母報名</a:t>
            </a:r>
            <a:r>
              <a:rPr lang="zh-CHT" altLang="en-US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。</a:t>
            </a:r>
            <a:endParaRPr lang="en-CA" altLang="zh-CHT" dirty="0" smtClean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3" name="Picture 4" descr="orolc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1538" y="6323015"/>
            <a:ext cx="1922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64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4450"/>
            <a:ext cx="7772400" cy="649288"/>
          </a:xfrm>
        </p:spPr>
        <p:txBody>
          <a:bodyPr/>
          <a:lstStyle/>
          <a:p>
            <a:r>
              <a:rPr lang="zh-CN" altLang="en-US" sz="3200" u="sng">
                <a:solidFill>
                  <a:schemeClr val="tx1"/>
                </a:solidFill>
                <a:effectLst/>
                <a:latin typeface="Tahoma" charset="0"/>
                <a:ea typeface="華康古印體" charset="0"/>
                <a:cs typeface="華康古印體" charset="0"/>
              </a:rPr>
              <a:t>以</a:t>
            </a:r>
            <a:r>
              <a:rPr lang="zh-TW" altLang="en-US" sz="3200" u="sng">
                <a:solidFill>
                  <a:schemeClr val="tx1"/>
                </a:solidFill>
                <a:effectLst/>
                <a:latin typeface="Tahoma" charset="0"/>
                <a:ea typeface="華康古印體" charset="0"/>
                <a:cs typeface="華康古印體" charset="0"/>
              </a:rPr>
              <a:t>奉獻</a:t>
            </a:r>
            <a:r>
              <a:rPr lang="zh-CN" altLang="en-US" sz="3200" u="sng">
                <a:solidFill>
                  <a:schemeClr val="tx1"/>
                </a:solidFill>
                <a:effectLst/>
                <a:latin typeface="Tahoma" charset="0"/>
                <a:ea typeface="華康古印體" charset="0"/>
                <a:cs typeface="華康古印體" charset="0"/>
              </a:rPr>
              <a:t>敬拜神</a:t>
            </a:r>
            <a:r>
              <a:rPr lang="zh-TW" altLang="en-US" sz="3200" u="sng">
                <a:solidFill>
                  <a:schemeClr val="tx1"/>
                </a:solidFill>
                <a:effectLst/>
                <a:latin typeface="Tahoma" charset="0"/>
                <a:ea typeface="華康古印體" charset="0"/>
                <a:cs typeface="華康古印體" charset="0"/>
              </a:rPr>
              <a:t> </a:t>
            </a:r>
            <a:r>
              <a:rPr lang="en-US" altLang="zh-TW" sz="3200" u="sng">
                <a:solidFill>
                  <a:schemeClr val="tx1"/>
                </a:solidFill>
                <a:effectLst/>
                <a:latin typeface="Tahoma" charset="0"/>
                <a:ea typeface="華康古印體" charset="0"/>
                <a:cs typeface="華康古印體" charset="0"/>
              </a:rPr>
              <a:t>Offering to Worship God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6333" y="765174"/>
            <a:ext cx="8699500" cy="5711825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altLang="zh-TW" sz="2200" b="1" dirty="0">
                <a:effectLst/>
                <a:latin typeface="Tahoma" charset="0"/>
                <a:ea typeface="宋体" charset="0"/>
              </a:rPr>
              <a:t>“</a:t>
            </a:r>
            <a:r>
              <a:rPr lang="zh-TW" altLang="en-US" sz="2200" b="1" dirty="0">
                <a:effectLst/>
                <a:latin typeface="Tahoma" charset="0"/>
                <a:ea typeface="宋体" charset="0"/>
              </a:rPr>
              <a:t>少种的少收，多种的多收，这话是真的。各人要随本心所酌定的，不要作难，不要勉强，因为捐得乐意的人是神所喜爱的。神能将各样的恩惠多多的加给你们，使你们凡事常常充足，能多行各样善事。</a:t>
            </a:r>
            <a:r>
              <a:rPr lang="en-US" altLang="zh-TW" sz="2200" b="1" dirty="0">
                <a:effectLst/>
                <a:latin typeface="Tahoma" charset="0"/>
                <a:ea typeface="宋体" charset="0"/>
              </a:rPr>
              <a:t>【</a:t>
            </a:r>
            <a:r>
              <a:rPr lang="zh-TW" altLang="en-US" sz="2200" b="1" dirty="0">
                <a:effectLst/>
                <a:latin typeface="Tahoma" charset="0"/>
                <a:ea typeface="宋体" charset="0"/>
              </a:rPr>
              <a:t>林後 </a:t>
            </a:r>
            <a:r>
              <a:rPr lang="en-US" altLang="zh-TW" sz="2200" b="1" dirty="0">
                <a:effectLst/>
                <a:latin typeface="Tahoma" charset="0"/>
                <a:ea typeface="宋体" charset="0"/>
              </a:rPr>
              <a:t>9:6~8】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effectLst/>
                <a:latin typeface="Tahoma" charset="0"/>
                <a:ea typeface="宋体" charset="0"/>
              </a:rPr>
              <a:t>奉獻抬頭請寫 </a:t>
            </a:r>
            <a:r>
              <a:rPr lang="en-US" altLang="zh-TW" sz="2400" dirty="0" err="1">
                <a:effectLst/>
                <a:latin typeface="Tahoma" charset="0"/>
                <a:ea typeface="宋体" charset="0"/>
              </a:rPr>
              <a:t>Pls</a:t>
            </a:r>
            <a:r>
              <a:rPr lang="en-US" altLang="zh-TW" sz="2400" dirty="0">
                <a:effectLst/>
                <a:latin typeface="Tahoma" charset="0"/>
                <a:ea typeface="宋体" charset="0"/>
              </a:rPr>
              <a:t> Make Check Payable to</a:t>
            </a:r>
            <a:r>
              <a:rPr lang="en-US" altLang="zh-TW" sz="2800" dirty="0">
                <a:effectLst/>
                <a:latin typeface="Tahoma" charset="0"/>
                <a:ea typeface="宋体" charset="0"/>
              </a:rPr>
              <a:t> </a:t>
            </a:r>
            <a:r>
              <a:rPr lang="en-US" altLang="zh-CN" sz="3600" dirty="0">
                <a:effectLst/>
                <a:latin typeface="Tahoma" charset="0"/>
                <a:ea typeface="宋体" charset="0"/>
              </a:rPr>
              <a:t>:</a:t>
            </a:r>
            <a:r>
              <a:rPr lang="en-US" altLang="zh-TW" sz="3600" dirty="0">
                <a:effectLst/>
                <a:latin typeface="Tahoma" charset="0"/>
                <a:ea typeface="宋体" charset="0"/>
              </a:rPr>
              <a:t> </a:t>
            </a:r>
            <a:r>
              <a:rPr lang="en-US" altLang="zh-TW" sz="2800" dirty="0">
                <a:effectLst/>
                <a:latin typeface="Tahoma" charset="0"/>
                <a:ea typeface="宋体" charset="0"/>
              </a:rPr>
              <a:t>“OROLCC”</a:t>
            </a:r>
            <a:r>
              <a:rPr lang="en-US" altLang="zh-CN" sz="2800" dirty="0">
                <a:effectLst/>
                <a:latin typeface="Tahoma" charset="0"/>
                <a:ea typeface="宋体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TW" altLang="en-US" sz="2100" dirty="0">
                <a:effectLst/>
                <a:latin typeface="Tahoma" charset="0"/>
                <a:ea typeface="新細明體" charset="0"/>
                <a:cs typeface="新細明體" charset="0"/>
              </a:rPr>
              <a:t>為方便發放免稅收據</a:t>
            </a:r>
            <a:r>
              <a:rPr lang="en-US" altLang="zh-TW" sz="2100" dirty="0">
                <a:effectLst/>
                <a:latin typeface="Tahoma" charset="0"/>
                <a:ea typeface="新細明體" charset="0"/>
                <a:cs typeface="新細明體" charset="0"/>
              </a:rPr>
              <a:t>﹐</a:t>
            </a:r>
            <a:r>
              <a:rPr lang="zh-TW" altLang="en-US" sz="2100" dirty="0">
                <a:effectLst/>
                <a:latin typeface="Tahoma" charset="0"/>
                <a:ea typeface="新細明體" charset="0"/>
                <a:cs typeface="新細明體" charset="0"/>
              </a:rPr>
              <a:t>請在奉獻信封清楚填寫您的英文姓名及地址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effectLst/>
                <a:latin typeface="Tahoma" charset="0"/>
                <a:ea typeface="新細明體" charset="0"/>
                <a:cs typeface="新細明體" charset="0"/>
              </a:rPr>
              <a:t>請將奉獻放在奉獻</a:t>
            </a:r>
            <a:r>
              <a:rPr lang="zh-CN" altLang="en-US" sz="2800" dirty="0">
                <a:effectLst/>
                <a:latin typeface="Tahoma" charset="0"/>
                <a:ea typeface="新細明體" charset="0"/>
                <a:cs typeface="新細明體" charset="0"/>
              </a:rPr>
              <a:t>袋</a:t>
            </a:r>
            <a:endParaRPr lang="en-US" altLang="zh-TW" sz="2800" dirty="0">
              <a:effectLst/>
              <a:latin typeface="Tahoma" charset="0"/>
              <a:ea typeface="新細明體" charset="0"/>
              <a:cs typeface="新細明體" charset="0"/>
            </a:endParaRPr>
          </a:p>
          <a:p>
            <a:pPr>
              <a:lnSpc>
                <a:spcPct val="120000"/>
              </a:lnSpc>
            </a:pPr>
            <a:endParaRPr lang="en-CA" altLang="zh-CN" sz="800" dirty="0">
              <a:effectLst/>
              <a:latin typeface="Tahoma" charset="0"/>
              <a:ea typeface="新細明體" charset="0"/>
              <a:cs typeface="新細明體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600" dirty="0">
                <a:effectLst/>
                <a:latin typeface="Tahoma" charset="0"/>
                <a:ea typeface="新細明體" charset="0"/>
                <a:cs typeface="新細明體" charset="0"/>
              </a:rPr>
              <a:t>若您尚未明白奉獻意義，請勿勉強。請將奉獻袋傳過。</a:t>
            </a:r>
            <a:endParaRPr lang="en-US" altLang="zh-CN" sz="2600" dirty="0">
              <a:effectLst/>
              <a:latin typeface="Tahoma" charset="0"/>
              <a:ea typeface="新細明體" charset="0"/>
              <a:cs typeface="新細明體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600" dirty="0">
                <a:effectLst/>
                <a:latin typeface="Tahoma" charset="0"/>
                <a:ea typeface="新細明體" charset="0"/>
                <a:cs typeface="新細明體" charset="0"/>
              </a:rPr>
              <a:t>歡迎您繼續和我們一起崇拜。</a:t>
            </a:r>
            <a:endParaRPr lang="zh-TW" altLang="en-US" sz="2600" dirty="0">
              <a:effectLst/>
              <a:latin typeface="Tahoma" charset="0"/>
              <a:ea typeface="新細明體" charset="0"/>
              <a:cs typeface="新細明體" charset="0"/>
            </a:endParaRPr>
          </a:p>
          <a:p>
            <a:pPr>
              <a:lnSpc>
                <a:spcPct val="120000"/>
              </a:lnSpc>
            </a:pPr>
            <a:endParaRPr lang="en-CA" altLang="zh-TW" sz="800" dirty="0">
              <a:effectLst/>
              <a:latin typeface="Tahoma" charset="0"/>
              <a:ea typeface="新細明體" charset="0"/>
              <a:cs typeface="新細明體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effectLst/>
                <a:latin typeface="Tahoma" charset="0"/>
                <a:ea typeface="新細明體" charset="0"/>
                <a:cs typeface="新細明體" charset="0"/>
              </a:rPr>
              <a:t>願神賜福 </a:t>
            </a:r>
            <a:r>
              <a:rPr lang="en-US" altLang="zh-TW" sz="2800" dirty="0">
                <a:effectLst/>
                <a:latin typeface="Tahoma" charset="0"/>
                <a:ea typeface="新細明體" charset="0"/>
                <a:cs typeface="新細明體" charset="0"/>
              </a:rPr>
              <a:t>May God bless!</a:t>
            </a:r>
          </a:p>
        </p:txBody>
      </p:sp>
      <p:pic>
        <p:nvPicPr>
          <p:cNvPr id="4" name="Picture 4" descr="orolc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1538" y="6323015"/>
            <a:ext cx="1922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6356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4063" y="957384"/>
            <a:ext cx="7561263" cy="132861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EFF9F9"/>
                </a:solidFill>
                <a:effectLst/>
                <a:latin typeface="Tahoma" charset="0"/>
                <a:ea typeface="華康古印體" charset="0"/>
                <a:cs typeface="華康古印體" charset="0"/>
              </a:rPr>
              <a:t>聖餐</a:t>
            </a:r>
            <a:endParaRPr lang="en-US" sz="6000" b="1" dirty="0">
              <a:solidFill>
                <a:srgbClr val="EFF9F9"/>
              </a:solidFill>
              <a:effectLst/>
              <a:latin typeface="Tahoma" charset="0"/>
              <a:ea typeface="華康古印體" charset="0"/>
              <a:cs typeface="華康古印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232132"/>
            <a:ext cx="8748714" cy="4220401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latin typeface="BiauKai"/>
                <a:ea typeface="BiauKai"/>
                <a:cs typeface="BiauKai"/>
              </a:rPr>
              <a:t>蒙福</a:t>
            </a:r>
            <a:r>
              <a:rPr lang="en-US" sz="6600" dirty="0">
                <a:latin typeface="BiauKai"/>
                <a:ea typeface="BiauKai"/>
                <a:cs typeface="BiauKai"/>
              </a:rPr>
              <a:t>的</a:t>
            </a:r>
            <a:r>
              <a:rPr lang="en-US" sz="6600" dirty="0" smtClean="0">
                <a:latin typeface="BiauKai"/>
                <a:ea typeface="BiauKai"/>
                <a:cs typeface="BiauKai"/>
              </a:rPr>
              <a:t>禱告</a:t>
            </a:r>
          </a:p>
          <a:p>
            <a:endParaRPr lang="en-US" sz="900" dirty="0">
              <a:latin typeface="BiauKai"/>
              <a:ea typeface="BiauKai"/>
              <a:cs typeface="BiauKai"/>
            </a:endParaRPr>
          </a:p>
          <a:p>
            <a:r>
              <a:rPr lang="en-US" sz="4800" dirty="0">
                <a:latin typeface="BiauKai"/>
                <a:ea typeface="BiauKai"/>
                <a:cs typeface="BiauKai"/>
              </a:rPr>
              <a:t>【撒上 1: 27~28】</a:t>
            </a:r>
          </a:p>
          <a:p>
            <a:endParaRPr lang="en-CA" altLang="zh-TW" sz="900" dirty="0">
              <a:latin typeface="BiauKai"/>
              <a:ea typeface="BiauKai"/>
              <a:cs typeface="BiauKai"/>
            </a:endParaRPr>
          </a:p>
          <a:p>
            <a:endParaRPr lang="en-CA" altLang="zh-TW" sz="900" dirty="0">
              <a:latin typeface="BiauKai"/>
              <a:ea typeface="BiauKai"/>
              <a:cs typeface="BiauKai"/>
            </a:endParaRPr>
          </a:p>
          <a:p>
            <a:endParaRPr lang="en-CA" altLang="zh-TW" sz="900" dirty="0">
              <a:latin typeface="BiauKai"/>
              <a:ea typeface="BiauKai"/>
              <a:cs typeface="BiauKai"/>
            </a:endParaRPr>
          </a:p>
          <a:p>
            <a:endParaRPr lang="en-CA" altLang="zh-TW" sz="900" dirty="0">
              <a:latin typeface="BiauKai"/>
              <a:ea typeface="BiauKai"/>
              <a:cs typeface="BiauKai"/>
            </a:endParaRPr>
          </a:p>
          <a:p>
            <a:r>
              <a:rPr lang="zh-TW" altLang="en-US" sz="4000" dirty="0">
                <a:latin typeface="BiauKai"/>
                <a:ea typeface="BiauKai"/>
                <a:cs typeface="BiauKai"/>
              </a:rPr>
              <a:t>張</a:t>
            </a:r>
            <a:r>
              <a:rPr lang="en-US" altLang="zh-TW" sz="4000" dirty="0">
                <a:latin typeface="BiauKai"/>
                <a:ea typeface="BiauKai"/>
                <a:cs typeface="BiauKai"/>
              </a:rPr>
              <a:t>  </a:t>
            </a:r>
            <a:r>
              <a:rPr lang="zh-TW" altLang="en-US" sz="4000" dirty="0">
                <a:latin typeface="BiauKai"/>
                <a:ea typeface="BiauKai"/>
                <a:cs typeface="BiauKai"/>
              </a:rPr>
              <a:t>凱</a:t>
            </a:r>
            <a:r>
              <a:rPr lang="en-US" altLang="zh-TW" sz="4000" dirty="0">
                <a:latin typeface="BiauKai"/>
                <a:ea typeface="BiauKai"/>
                <a:cs typeface="BiauKai"/>
              </a:rPr>
              <a:t> </a:t>
            </a:r>
            <a:r>
              <a:rPr lang="zh-TW" altLang="en-US" sz="4000" dirty="0">
                <a:latin typeface="BiauKai"/>
                <a:ea typeface="BiauKai"/>
                <a:cs typeface="BiauKai"/>
              </a:rPr>
              <a:t>牧師</a:t>
            </a:r>
            <a:endParaRPr lang="en-CA" altLang="zh-TW" sz="4000" dirty="0">
              <a:latin typeface="BiauKai"/>
              <a:ea typeface="BiauKai"/>
              <a:cs typeface="BiauKai"/>
            </a:endParaRPr>
          </a:p>
        </p:txBody>
      </p:sp>
      <p:pic>
        <p:nvPicPr>
          <p:cNvPr id="3" name="Picture 2" descr="orolc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4383"/>
            <a:ext cx="1921328" cy="491298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2647"/>
            <a:ext cx="9144000" cy="6669087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【撒上 1:1~28】</a:t>
            </a:r>
          </a:p>
          <a:p>
            <a:pPr algn="l"/>
            <a:r>
              <a:rPr lang="en-US" sz="4800" baseline="300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27</a:t>
            </a:r>
            <a:r>
              <a:rPr lang="en-US" sz="48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我</a:t>
            </a:r>
            <a:r>
              <a:rPr lang="en-US" sz="48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祈求為要得這孩子；耶和華已將我所求的賜給我了。</a:t>
            </a:r>
            <a:r>
              <a:rPr lang="en-US" sz="4800" baseline="300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28</a:t>
            </a:r>
            <a:r>
              <a:rPr lang="en-US" sz="48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所以，我將這孩子歸與耶和華，使他終身歸與耶和華。於是在那裡敬拜</a:t>
            </a:r>
            <a:r>
              <a:rPr lang="en-US" sz="48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耶和華</a:t>
            </a:r>
            <a:endParaRPr lang="en-US" sz="48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37" y="6357451"/>
            <a:ext cx="1921328" cy="491298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2800"/>
            <a:ext cx="8229600" cy="574675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蒙福</a:t>
            </a:r>
            <a:r>
              <a:rPr lang="en-US" sz="20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的禱告</a:t>
            </a:r>
            <a:br>
              <a:rPr lang="en-US" sz="20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</a:br>
            <a:r>
              <a:rPr lang="en-US" sz="20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【撒上 1: 27~28】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idx="1"/>
          </p:nvPr>
        </p:nvSpPr>
        <p:spPr>
          <a:xfrm>
            <a:off x="84663" y="1017762"/>
            <a:ext cx="9017003" cy="5495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蒙福禱告的三個要素</a:t>
            </a:r>
            <a:r>
              <a:rPr lang="en-US" sz="40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：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一、令神眷顧的傾</a:t>
            </a:r>
            <a:r>
              <a:rPr lang="en-US" sz="40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述（</a:t>
            </a:r>
            <a:r>
              <a:rPr lang="en-US" sz="40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撒上1:27a</a:t>
            </a:r>
            <a:r>
              <a:rPr lang="en-US" sz="40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）</a:t>
            </a:r>
            <a:endParaRPr lang="en-US" sz="40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en-US" sz="2000" b="1" baseline="300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	27</a:t>
            </a:r>
            <a:r>
              <a:rPr lang="en-US" sz="2000" b="1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我祈求為要得這孩子； 【撒上 1:27a</a:t>
            </a:r>
            <a:r>
              <a:rPr lang="en-US" sz="2000" b="1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】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二、讓神悅納的許願（撒上1:27b</a:t>
            </a:r>
            <a:r>
              <a:rPr lang="en-US" sz="40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）</a:t>
            </a:r>
            <a:endParaRPr lang="en-US" sz="40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en-US" sz="2000" b="1" baseline="300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	27</a:t>
            </a:r>
            <a:r>
              <a:rPr lang="en-US" sz="2000" b="1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我祈求為要得這孩子；耶和華已將我所求的賜給我了。 【撒上 1:27</a:t>
            </a:r>
            <a:r>
              <a:rPr lang="en-US" sz="2000" b="1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】</a:t>
            </a:r>
          </a:p>
          <a:p>
            <a:pPr marL="0" indent="0">
              <a:buNone/>
            </a:pPr>
            <a:endParaRPr lang="en-US" sz="20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三、給神使用的機會（撒上1:28</a:t>
            </a:r>
            <a:r>
              <a:rPr lang="en-US" sz="40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）</a:t>
            </a:r>
            <a:endParaRPr lang="en-US" sz="40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en-US" sz="2000" b="1" baseline="30000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	28</a:t>
            </a:r>
            <a:r>
              <a:rPr lang="en-US" sz="2000" b="1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所以，我將這孩子歸與耶和華，使他終身歸與耶和華。於是在那裡敬拜</a:t>
            </a:r>
            <a:r>
              <a:rPr lang="en-US" sz="2000" b="1" dirty="0" smtClean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耶	和</a:t>
            </a:r>
            <a:r>
              <a:rPr lang="en-US" sz="2000" b="1" dirty="0">
                <a:solidFill>
                  <a:srgbClr val="000073"/>
                </a:solidFill>
                <a:latin typeface="BiauKai"/>
                <a:ea typeface="BiauKai"/>
                <a:cs typeface="BiauKai"/>
              </a:rPr>
              <a:t>華【撒上 1:28】</a:t>
            </a:r>
            <a:endParaRPr lang="en-US" sz="20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endParaRPr lang="en-US" sz="4000" dirty="0">
              <a:solidFill>
                <a:srgbClr val="000073"/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4" name="Picture 3" descr="orol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37" y="6374383"/>
            <a:ext cx="1921328" cy="491298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祢仰臉 保守祢所愛的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祢護庇 永遠不離不棄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祢將我 從淤泥裡捧起</a:t>
            </a:r>
            <a:endParaRPr lang="zh-CN" altLang="en-CA" sz="38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8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放我在祢的手心</a:t>
            </a: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新細明體" charset="0"/>
              </a:rPr>
              <a:t>1/8</a:t>
            </a: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66702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我憑著信心領取 祢豐盛的應許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世界也不能奪去 神美好的旨意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我憑著信心領取 祢恩典永不止息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 榮耀全都歸於祢</a:t>
            </a:r>
            <a:r>
              <a:rPr lang="en-CA" altLang="zh-CN" sz="32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新細明體" charset="0"/>
              </a:rPr>
              <a:t>2/8</a:t>
            </a:r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66702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 smtClean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我憑著信心領取 祢豐盛的應許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世界也不能奪去 神美好的旨意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我憑著信心領取 祢恩典永不止息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 榮耀全都歸於祢</a:t>
            </a:r>
            <a:r>
              <a:rPr lang="en-CA" altLang="zh-CN" sz="32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TW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2/</a:t>
            </a:r>
            <a:r>
              <a:rPr lang="en-US" altLang="zh-CN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7</a:t>
            </a:r>
            <a:endParaRPr lang="en-US" altLang="zh-TW" sz="1500" b="1" smtClean="0">
              <a:solidFill>
                <a:srgbClr val="000000"/>
              </a:solidFill>
              <a:latin typeface="SimHei" charset="0"/>
              <a:ea typeface="SimHei" charset="0"/>
              <a:cs typeface="新細明體" charset="0"/>
            </a:endParaRPr>
          </a:p>
        </p:txBody>
      </p:sp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祢仰臉 保守祢所愛的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祢護庇 永遠不離不棄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祢將我 從淤泥裡捧起</a:t>
            </a:r>
            <a:endParaRPr lang="zh-CN" altLang="en-CA" sz="38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8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放我在祢的手心</a:t>
            </a: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新細明體" charset="0"/>
              </a:rPr>
              <a:t>3/8</a:t>
            </a: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66702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我憑著信心領取 祢豐盛的應許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世界也不能奪去 神美好的旨意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我憑著信心領取 祢恩典永不止息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 榮耀全都歸於祢</a:t>
            </a:r>
            <a:r>
              <a:rPr lang="en-CA" altLang="zh-CN" sz="32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新細明體" charset="0"/>
              </a:rPr>
              <a:t>4/8</a:t>
            </a:r>
          </a:p>
        </p:txBody>
      </p:sp>
      <p:sp>
        <p:nvSpPr>
          <p:cNvPr id="12293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66702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我等候主我相信 祢愛我永不放棄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世界也不能奪去 神美好的旨意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我等候主我相信 祢旨意高過我的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</a:t>
            </a:r>
            <a:endParaRPr lang="en-CA" altLang="zh-TW" sz="3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我全心全意敬拜祢</a:t>
            </a:r>
            <a:endParaRPr lang="zh-CN" altLang="en-US" sz="3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新細明體" charset="0"/>
              </a:rPr>
              <a:t>5/8</a:t>
            </a:r>
          </a:p>
        </p:txBody>
      </p:sp>
      <p:sp>
        <p:nvSpPr>
          <p:cNvPr id="13317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66702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啦。。。。 啦。。。。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世界也不能奪去 神美好的旨意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我等候主我相信 祢旨意高過我的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</a:t>
            </a:r>
            <a:endParaRPr lang="en-CA" altLang="zh-TW" sz="3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我全心全意敬拜祢</a:t>
            </a:r>
            <a:endParaRPr lang="en-CA" altLang="zh-TW" sz="3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新細明體" charset="0"/>
              </a:rPr>
              <a:t>6/8</a:t>
            </a:r>
          </a:p>
        </p:txBody>
      </p:sp>
      <p:sp>
        <p:nvSpPr>
          <p:cNvPr id="14341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66702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我等候主我相信 祢愛我永不放棄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世界也不能奪去 神美好的旨意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我等候主我相信 祢旨意高過我的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</a:t>
            </a:r>
            <a:endParaRPr lang="en-CA" altLang="zh-TW" sz="3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我全心全意敬拜祢</a:t>
            </a:r>
            <a:endParaRPr lang="zh-CN" altLang="en-US" sz="3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新細明體" charset="0"/>
              </a:rPr>
              <a:t>7/8</a:t>
            </a:r>
          </a:p>
        </p:txBody>
      </p:sp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66702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</a:t>
            </a:r>
            <a:endParaRPr lang="en-CA" altLang="zh-TW" sz="3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我全心全意敬拜祢</a:t>
            </a:r>
            <a:endParaRPr lang="en-CA" altLang="zh-TW" sz="3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</a:t>
            </a:r>
            <a:endParaRPr lang="en-CA" altLang="zh-TW" sz="3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我全心全意敬拜祢</a:t>
            </a:r>
            <a:endParaRPr lang="zh-CN" altLang="en-US" sz="3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新細明體" charset="0"/>
              </a:rPr>
              <a:t>[8/8]</a:t>
            </a: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66702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801077" y="1597093"/>
            <a:ext cx="7698154" cy="483209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/>
          <a:p>
            <a:pPr algn="ctr" eaLnBrk="0" hangingPunct="0"/>
            <a:r>
              <a:rPr lang="zh-CN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 </a:t>
            </a:r>
            <a:r>
              <a:rPr lang="zh-TW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下主日</a:t>
            </a:r>
            <a:r>
              <a:rPr lang="zh-CN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崇拜</a:t>
            </a:r>
            <a:r>
              <a:rPr lang="zh-CN" altLang="en-US" sz="4400" dirty="0" smtClean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（</a:t>
            </a:r>
            <a:r>
              <a:rPr lang="en-US" altLang="zh-CN" sz="4400" dirty="0" smtClean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5</a:t>
            </a:r>
            <a:r>
              <a:rPr lang="zh-CN" altLang="en-US" sz="4400" dirty="0" smtClean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月</a:t>
            </a:r>
            <a:r>
              <a:rPr lang="en-CA" altLang="zh-CN" sz="4400" dirty="0" smtClean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1</a:t>
            </a:r>
            <a:r>
              <a:rPr lang="en-US" altLang="zh-TW" sz="4400" dirty="0" smtClean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8</a:t>
            </a:r>
            <a:r>
              <a:rPr lang="zh-CN" altLang="en-US" sz="4400" dirty="0" smtClean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日</a:t>
            </a:r>
            <a:r>
              <a:rPr lang="zh-CN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）</a:t>
            </a:r>
          </a:p>
          <a:p>
            <a:pPr algn="ctr"/>
            <a:endParaRPr lang="en-CA" altLang="zh-TW" sz="4400" dirty="0">
              <a:solidFill>
                <a:schemeClr val="bg1"/>
              </a:solidFill>
              <a:latin typeface="華康古印體" charset="0"/>
              <a:ea typeface="華康古印體" charset="0"/>
              <a:cs typeface="華康古印體" charset="0"/>
            </a:endParaRPr>
          </a:p>
          <a:p>
            <a:pPr algn="ctr"/>
            <a:r>
              <a:rPr lang="zh-TW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上</a:t>
            </a:r>
            <a:r>
              <a:rPr lang="zh-CN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午</a:t>
            </a:r>
            <a:r>
              <a:rPr lang="zh-TW" altLang="zh-CN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1</a:t>
            </a:r>
            <a:r>
              <a:rPr lang="en-US" altLang="zh-TW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0</a:t>
            </a:r>
            <a:r>
              <a:rPr lang="zh-CN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時</a:t>
            </a:r>
            <a:r>
              <a:rPr lang="zh-TW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 </a:t>
            </a:r>
            <a:r>
              <a:rPr lang="zh-CN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在</a:t>
            </a:r>
            <a:r>
              <a:rPr lang="en-US" altLang="zh-TW" sz="40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2200 Benjamin</a:t>
            </a:r>
            <a:r>
              <a:rPr lang="zh-TW" altLang="en-US" sz="40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 </a:t>
            </a:r>
            <a:r>
              <a:rPr lang="en-US" altLang="zh-TW" sz="40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Ave</a:t>
            </a:r>
          </a:p>
          <a:p>
            <a:pPr algn="ctr"/>
            <a:endParaRPr lang="en-CA" altLang="zh-TW" sz="4400" dirty="0">
              <a:solidFill>
                <a:schemeClr val="bg1"/>
              </a:solidFill>
              <a:latin typeface="華康古印體" charset="0"/>
              <a:ea typeface="華康古印體" charset="0"/>
              <a:cs typeface="華康古印體" charset="0"/>
            </a:endParaRPr>
          </a:p>
          <a:p>
            <a:pPr algn="ctr"/>
            <a:r>
              <a:rPr lang="zh-TW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下午</a:t>
            </a:r>
            <a:r>
              <a:rPr lang="en-US" altLang="zh-TW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2</a:t>
            </a:r>
            <a:r>
              <a:rPr lang="zh-TW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時 在 </a:t>
            </a:r>
            <a:r>
              <a:rPr lang="en-US" altLang="zh-TW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317 Chapel</a:t>
            </a:r>
            <a:r>
              <a:rPr lang="zh-TW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 </a:t>
            </a:r>
            <a:r>
              <a:rPr lang="en-US" altLang="zh-TW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St</a:t>
            </a:r>
            <a:endParaRPr lang="en-US" altLang="zh-CN" sz="4400" dirty="0">
              <a:solidFill>
                <a:schemeClr val="bg1"/>
              </a:solidFill>
              <a:latin typeface="華康古印體" charset="0"/>
              <a:ea typeface="華康古印體" charset="0"/>
              <a:cs typeface="華康古印體" charset="0"/>
            </a:endParaRPr>
          </a:p>
          <a:p>
            <a:pPr algn="ctr" eaLnBrk="0" hangingPunct="0"/>
            <a:endParaRPr lang="en-US" altLang="zh-CN" sz="4400" dirty="0">
              <a:solidFill>
                <a:schemeClr val="bg1"/>
              </a:solidFill>
              <a:latin typeface="華康古印體" charset="0"/>
              <a:ea typeface="華康古印體" charset="0"/>
              <a:cs typeface="華康古印體" charset="0"/>
            </a:endParaRPr>
          </a:p>
          <a:p>
            <a:pPr algn="ctr" eaLnBrk="0" hangingPunct="0"/>
            <a:r>
              <a:rPr lang="zh-CN" altLang="en-US" sz="4400" dirty="0">
                <a:solidFill>
                  <a:schemeClr val="bg1"/>
                </a:solidFill>
                <a:latin typeface="華康古印體" charset="0"/>
                <a:ea typeface="華康古印體" charset="0"/>
                <a:cs typeface="華康古印體" charset="0"/>
              </a:rPr>
              <a:t>平安，願神賜福你！</a:t>
            </a:r>
            <a:endParaRPr lang="en-US" altLang="zh-CN" sz="4400" dirty="0">
              <a:solidFill>
                <a:schemeClr val="bg1"/>
              </a:solidFill>
              <a:latin typeface="華康古印體" charset="0"/>
              <a:ea typeface="華康古印體" charset="0"/>
              <a:cs typeface="華康古印體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03" y="423040"/>
            <a:ext cx="24416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FFFF"/>
                </a:solidFill>
                <a:latin typeface="華康行楷體W5" charset="0"/>
                <a:ea typeface="華康行楷體W5" charset="0"/>
                <a:cs typeface="華康行楷體W5" charset="0"/>
              </a:rPr>
              <a:t>渥太華生命河靈</a:t>
            </a:r>
            <a:r>
              <a:rPr lang="zh-CN" altLang="en-US" b="1" dirty="0">
                <a:solidFill>
                  <a:srgbClr val="FFFFFF"/>
                </a:solidFill>
                <a:latin typeface="華康行楷體W5" charset="0"/>
                <a:ea typeface="華康行楷體W5" charset="0"/>
                <a:cs typeface="華康行楷體W5" charset="0"/>
              </a:rPr>
              <a:t>糧堂</a:t>
            </a:r>
            <a:r>
              <a:rPr lang="zh-CN" altLang="en-US" dirty="0">
                <a:solidFill>
                  <a:srgbClr val="FFFFFF"/>
                </a:solidFill>
                <a:latin typeface="華康行楷體W5" charset="0"/>
                <a:ea typeface="華康行楷體W5" charset="0"/>
                <a:cs typeface="華康行楷體W5" charset="0"/>
              </a:rPr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63403" y="811635"/>
            <a:ext cx="501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FFFFFF"/>
                </a:solidFill>
              </a:rPr>
              <a:t>Ottawa River of life Christian Church </a:t>
            </a:r>
          </a:p>
        </p:txBody>
      </p:sp>
      <p:pic>
        <p:nvPicPr>
          <p:cNvPr id="8" name="Picture 8" descr="logo-orol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1"/>
            <a:ext cx="100965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 smtClean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祢仰臉 保守祢所愛的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祢護庇 永遠不離不棄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8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祢將我 從淤泥裡捧起</a:t>
            </a:r>
            <a:endParaRPr lang="zh-CN" altLang="en-CA" sz="38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8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放我在祢的手心</a:t>
            </a: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TW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3/</a:t>
            </a:r>
            <a:r>
              <a:rPr lang="en-US" altLang="zh-CN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7</a:t>
            </a:r>
            <a:endParaRPr lang="en-US" altLang="zh-TW" sz="1500" b="1" smtClean="0">
              <a:solidFill>
                <a:srgbClr val="000000"/>
              </a:solidFill>
              <a:latin typeface="SimHei" charset="0"/>
              <a:ea typeface="SimHei" charset="0"/>
              <a:cs typeface="新細明體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 smtClean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我憑著信心領取 祢豐盛的應許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世界也不能奪去 神美好的旨意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我憑著信心領取 祢恩典永不止息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 榮耀全都歸於祢</a:t>
            </a:r>
            <a:r>
              <a:rPr lang="en-CA" altLang="zh-CN" sz="32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TW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4</a:t>
            </a:r>
            <a:r>
              <a:rPr lang="en-US" altLang="zh-CN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/7</a:t>
            </a:r>
            <a:endParaRPr lang="en-US" altLang="zh-TW" sz="1500" b="1" smtClean="0">
              <a:solidFill>
                <a:srgbClr val="000000"/>
              </a:solidFill>
              <a:latin typeface="SimHei" charset="0"/>
              <a:ea typeface="SimHei" charset="0"/>
              <a:cs typeface="新細明體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 smtClean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我等候主我相信 祢愛我永不放棄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世界也不能奪去 神美好的旨意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我等候主我相信 祢旨意高過我的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</a:t>
            </a:r>
            <a:endParaRPr lang="en-CA" altLang="zh-TW" sz="3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我全心全意敬拜祢</a:t>
            </a:r>
            <a:endParaRPr lang="zh-CN" altLang="en-US" sz="3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TW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5/</a:t>
            </a:r>
            <a:r>
              <a:rPr lang="en-US" altLang="zh-CN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7</a:t>
            </a:r>
            <a:endParaRPr lang="en-US" altLang="zh-TW" sz="1500" b="1" smtClean="0">
              <a:solidFill>
                <a:srgbClr val="000000"/>
              </a:solidFill>
              <a:latin typeface="SimHei" charset="0"/>
              <a:ea typeface="SimHei" charset="0"/>
              <a:cs typeface="新細明體" charset="0"/>
            </a:endParaRP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 smtClean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啦。。。。 啦。。。。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世界也不能奪去 神美好的旨意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我等候主我相信 祢旨意高過我的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</a:t>
            </a:r>
            <a:endParaRPr lang="en-CA" altLang="zh-TW" sz="3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我全心全意敬拜祢</a:t>
            </a:r>
            <a:endParaRPr lang="en-CA" altLang="zh-TW" sz="3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TW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6/</a:t>
            </a:r>
            <a:r>
              <a:rPr lang="en-US" altLang="zh-CN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7</a:t>
            </a:r>
            <a:endParaRPr lang="en-US" altLang="zh-TW" sz="1500" b="1" smtClean="0">
              <a:solidFill>
                <a:srgbClr val="000000"/>
              </a:solidFill>
              <a:latin typeface="SimHei" charset="0"/>
              <a:ea typeface="SimHei" charset="0"/>
              <a:cs typeface="新細明體" charset="0"/>
            </a:endParaRP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00113" y="7651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defTabSz="914400" fontAlgn="base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1200" b="1" smtClean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我等候主我相信 祢愛我永不放棄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世界也不能奪去 神美好的旨意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我等候主我相信 祢旨意高過我的</a:t>
            </a: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CA" altLang="zh-TW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[</a:t>
            </a: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看見美好應許成就</a:t>
            </a:r>
            <a:endParaRPr lang="en-CA" altLang="zh-TW" sz="3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marL="609600" indent="-609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CA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我全心全意敬拜祢</a:t>
            </a:r>
            <a:r>
              <a:rPr lang="en-CA" altLang="zh-TW" sz="3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] x2</a:t>
            </a:r>
            <a:endParaRPr lang="zh-CN" altLang="en-US" sz="3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00500" y="6372225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TW" sz="1500" b="1" smtClean="0">
                <a:solidFill>
                  <a:srgbClr val="000000"/>
                </a:solidFill>
                <a:ea typeface="SimHei" charset="0"/>
                <a:cs typeface="SimHei" charset="0"/>
              </a:rPr>
              <a:t>[</a:t>
            </a:r>
            <a:r>
              <a:rPr lang="en-US" altLang="zh-TW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7/</a:t>
            </a:r>
            <a:r>
              <a:rPr lang="en-US" altLang="zh-CN" sz="1500" b="1" smtClean="0">
                <a:solidFill>
                  <a:srgbClr val="000000"/>
                </a:solidFill>
                <a:latin typeface="SimHei" charset="0"/>
                <a:ea typeface="SimHei" charset="0"/>
                <a:cs typeface="新細明體" charset="0"/>
              </a:rPr>
              <a:t>7</a:t>
            </a:r>
            <a:r>
              <a:rPr lang="en-US" altLang="zh-CN" sz="1500" b="1" smtClean="0">
                <a:solidFill>
                  <a:srgbClr val="000000"/>
                </a:solidFill>
                <a:ea typeface="SimHei" charset="0"/>
                <a:cs typeface="SimHei" charset="0"/>
              </a:rPr>
              <a:t>]</a:t>
            </a:r>
            <a:endParaRPr lang="en-US" altLang="zh-TW" sz="1500" b="1" smtClean="0">
              <a:solidFill>
                <a:srgbClr val="000000"/>
              </a:solidFill>
              <a:ea typeface="SimHei" charset="0"/>
              <a:cs typeface="SimHei" charset="0"/>
            </a:endParaRPr>
          </a:p>
        </p:txBody>
      </p:sp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【</a:t>
            </a:r>
            <a:r>
              <a:rPr lang="zh-CN" altLang="en-US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豐盛的應許</a:t>
            </a:r>
            <a:r>
              <a:rPr lang="en-US" altLang="zh-TW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】</a:t>
            </a:r>
            <a:r>
              <a:rPr lang="en-US" altLang="zh-CN" sz="1600" smtClean="0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 </a:t>
            </a:r>
            <a:endParaRPr lang="en-US" altLang="zh-TW" sz="1600" smtClean="0">
              <a:solidFill>
                <a:srgbClr val="000000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6" name="Picture 5" descr="orol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2" y="6357451"/>
            <a:ext cx="1921328" cy="49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2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5576</TotalTime>
  <Words>1285</Words>
  <Application>Microsoft Macintosh PowerPoint</Application>
  <PresentationFormat>On-screen Show (4:3)</PresentationFormat>
  <Paragraphs>346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13_Default Design</vt:lpstr>
      <vt:lpstr>1_Office Theme</vt:lpstr>
      <vt:lpstr>16_Ocean</vt:lpstr>
      <vt:lpstr>Ocean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歡迎報告  Warm Welcome &amp; Announcement</vt:lpstr>
      <vt:lpstr>PowerPoint Presentation</vt:lpstr>
      <vt:lpstr>以奉獻敬拜神 Offering to Worship God</vt:lpstr>
      <vt:lpstr>PowerPoint Presentation</vt:lpstr>
      <vt:lpstr>PowerPoint Presentation</vt:lpstr>
      <vt:lpstr>PowerPoint Presentation</vt:lpstr>
      <vt:lpstr>蒙福的禱告 【撒上 1: 27~28】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OROLCC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Zhang</dc:creator>
  <cp:lastModifiedBy>Kevin Zhang</cp:lastModifiedBy>
  <cp:revision>375</cp:revision>
  <cp:lastPrinted>2014-05-10T22:04:23Z</cp:lastPrinted>
  <dcterms:created xsi:type="dcterms:W3CDTF">2012-10-20T18:56:11Z</dcterms:created>
  <dcterms:modified xsi:type="dcterms:W3CDTF">2014-05-10T22:06:25Z</dcterms:modified>
</cp:coreProperties>
</file>